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8" r:id="rId3"/>
    <p:sldId id="259" r:id="rId4"/>
    <p:sldId id="256" r:id="rId5"/>
    <p:sldId id="261" r:id="rId6"/>
    <p:sldId id="260" r:id="rId7"/>
    <p:sldId id="262" r:id="rId8"/>
    <p:sldId id="274" r:id="rId9"/>
    <p:sldId id="269" r:id="rId10"/>
    <p:sldId id="271" r:id="rId11"/>
    <p:sldId id="272" r:id="rId12"/>
    <p:sldId id="270" r:id="rId13"/>
    <p:sldId id="276" r:id="rId14"/>
    <p:sldId id="280" r:id="rId15"/>
    <p:sldId id="281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5" autoAdjust="0"/>
    <p:restoredTop sz="94660"/>
  </p:normalViewPr>
  <p:slideViewPr>
    <p:cSldViewPr snapToGrid="0">
      <p:cViewPr varScale="1">
        <p:scale>
          <a:sx n="65" d="100"/>
          <a:sy n="65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FDDF23-8850-488E-B54D-1B33C3A3CEB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221950-92CD-4310-8849-2FD08DA4EC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🧠 LLM (Large Language Model)</a:t>
          </a:r>
          <a:endParaRPr lang="en-US" b="1"/>
        </a:p>
      </dgm:t>
    </dgm:pt>
    <dgm:pt modelId="{C01D619E-9639-4D46-84A7-9E80280DDDBE}" type="parTrans" cxnId="{8B764D36-5F22-4FE2-A919-003A8EE64CBC}">
      <dgm:prSet/>
      <dgm:spPr/>
      <dgm:t>
        <a:bodyPr/>
        <a:lstStyle/>
        <a:p>
          <a:endParaRPr lang="en-US"/>
        </a:p>
      </dgm:t>
    </dgm:pt>
    <dgm:pt modelId="{8D5E054A-A7D5-479B-B4D7-E1AB95D38F9E}" type="sibTrans" cxnId="{8B764D36-5F22-4FE2-A919-003A8EE64CBC}">
      <dgm:prSet/>
      <dgm:spPr/>
      <dgm:t>
        <a:bodyPr/>
        <a:lstStyle/>
        <a:p>
          <a:endParaRPr lang="en-US"/>
        </a:p>
      </dgm:t>
    </dgm:pt>
    <dgm:pt modelId="{DF2C9A59-90FE-44D7-91E0-080F3767ED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Think of LLMs like brains that understand and generate human-like language.</a:t>
          </a:r>
          <a:endParaRPr lang="en-US" b="1"/>
        </a:p>
      </dgm:t>
    </dgm:pt>
    <dgm:pt modelId="{63A01F29-C490-4BAA-B5B4-47A3736175B8}" type="parTrans" cxnId="{CA5BF5D6-EC44-49C3-B695-92A8522BBDE6}">
      <dgm:prSet/>
      <dgm:spPr/>
      <dgm:t>
        <a:bodyPr/>
        <a:lstStyle/>
        <a:p>
          <a:endParaRPr lang="en-US"/>
        </a:p>
      </dgm:t>
    </dgm:pt>
    <dgm:pt modelId="{5B207D02-4AF2-4F7A-BE4D-0FF25BB41272}" type="sibTrans" cxnId="{CA5BF5D6-EC44-49C3-B695-92A8522BBDE6}">
      <dgm:prSet/>
      <dgm:spPr/>
      <dgm:t>
        <a:bodyPr/>
        <a:lstStyle/>
        <a:p>
          <a:endParaRPr lang="en-US"/>
        </a:p>
      </dgm:t>
    </dgm:pt>
    <dgm:pt modelId="{67D01510-A55A-42E7-8F4F-D396FB1631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Examples: GPT-4, Claude, Gemini, Mistral.</a:t>
          </a:r>
          <a:endParaRPr lang="en-US" b="1"/>
        </a:p>
      </dgm:t>
    </dgm:pt>
    <dgm:pt modelId="{6DFAA55E-E742-44D3-A6D2-ADDA9072A680}" type="parTrans" cxnId="{91D989CA-CF46-4678-ABBF-6DF38F91EB49}">
      <dgm:prSet/>
      <dgm:spPr/>
      <dgm:t>
        <a:bodyPr/>
        <a:lstStyle/>
        <a:p>
          <a:endParaRPr lang="en-US"/>
        </a:p>
      </dgm:t>
    </dgm:pt>
    <dgm:pt modelId="{6FC83FDA-D280-4398-927F-62D06FB6CEFD}" type="sibTrans" cxnId="{91D989CA-CF46-4678-ABBF-6DF38F91EB49}">
      <dgm:prSet/>
      <dgm:spPr/>
      <dgm:t>
        <a:bodyPr/>
        <a:lstStyle/>
        <a:p>
          <a:endParaRPr lang="en-US"/>
        </a:p>
      </dgm:t>
    </dgm:pt>
    <dgm:pt modelId="{31249862-9909-4F23-9E7F-B25E8376E3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Trained on massive text data.</a:t>
          </a:r>
          <a:endParaRPr lang="en-US" b="1"/>
        </a:p>
      </dgm:t>
    </dgm:pt>
    <dgm:pt modelId="{F0EC0799-F0B0-4BAB-9D59-020BCCCBFD6A}" type="parTrans" cxnId="{4BEF571A-7B30-4D80-AF9A-A2FB103F9639}">
      <dgm:prSet/>
      <dgm:spPr/>
      <dgm:t>
        <a:bodyPr/>
        <a:lstStyle/>
        <a:p>
          <a:endParaRPr lang="en-US"/>
        </a:p>
      </dgm:t>
    </dgm:pt>
    <dgm:pt modelId="{9D9FADE8-6559-4E67-8E53-B9DE2673E997}" type="sibTrans" cxnId="{4BEF571A-7B30-4D80-AF9A-A2FB103F9639}">
      <dgm:prSet/>
      <dgm:spPr/>
      <dgm:t>
        <a:bodyPr/>
        <a:lstStyle/>
        <a:p>
          <a:endParaRPr lang="en-US"/>
        </a:p>
      </dgm:t>
    </dgm:pt>
    <dgm:pt modelId="{60C8E06C-9884-44C3-8C64-8B6FD86B50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Can answer questions, generate content, write code, etc.</a:t>
          </a:r>
          <a:endParaRPr lang="en-US" b="1"/>
        </a:p>
      </dgm:t>
    </dgm:pt>
    <dgm:pt modelId="{396E4125-CAC9-4DF1-B27C-872CFE47A9D4}" type="parTrans" cxnId="{EA22213F-B5C5-4A99-A7BA-636690B5F0CF}">
      <dgm:prSet/>
      <dgm:spPr/>
      <dgm:t>
        <a:bodyPr/>
        <a:lstStyle/>
        <a:p>
          <a:endParaRPr lang="en-US"/>
        </a:p>
      </dgm:t>
    </dgm:pt>
    <dgm:pt modelId="{6DC8F9DD-6FE2-4DD1-94A2-EC4EB3CD2228}" type="sibTrans" cxnId="{EA22213F-B5C5-4A99-A7BA-636690B5F0CF}">
      <dgm:prSet/>
      <dgm:spPr/>
      <dgm:t>
        <a:bodyPr/>
        <a:lstStyle/>
        <a:p>
          <a:endParaRPr lang="en-US"/>
        </a:p>
      </dgm:t>
    </dgm:pt>
    <dgm:pt modelId="{5ADA3BC0-F4B6-40C3-816F-D9B5F0BAE5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💬 What it does: “Tell me a joke” → Writes a funny one-liner.</a:t>
          </a:r>
          <a:endParaRPr lang="en-US" b="1"/>
        </a:p>
      </dgm:t>
    </dgm:pt>
    <dgm:pt modelId="{05197C54-F26B-437B-816E-2AA8DEBDF611}" type="parTrans" cxnId="{C9C54EEB-931D-4FBE-8800-59A99742CC78}">
      <dgm:prSet/>
      <dgm:spPr/>
      <dgm:t>
        <a:bodyPr/>
        <a:lstStyle/>
        <a:p>
          <a:endParaRPr lang="en-US"/>
        </a:p>
      </dgm:t>
    </dgm:pt>
    <dgm:pt modelId="{FD679FB9-7838-4B79-ACCC-6D206950EDF2}" type="sibTrans" cxnId="{C9C54EEB-931D-4FBE-8800-59A99742CC78}">
      <dgm:prSet/>
      <dgm:spPr/>
      <dgm:t>
        <a:bodyPr/>
        <a:lstStyle/>
        <a:p>
          <a:endParaRPr lang="en-US"/>
        </a:p>
      </dgm:t>
    </dgm:pt>
    <dgm:pt modelId="{350210E4-8C49-4E24-BD4F-0109FC0C1B2F}" type="pres">
      <dgm:prSet presAssocID="{54FDDF23-8850-488E-B54D-1B33C3A3CEBD}" presName="root" presStyleCnt="0">
        <dgm:presLayoutVars>
          <dgm:dir/>
          <dgm:resizeHandles val="exact"/>
        </dgm:presLayoutVars>
      </dgm:prSet>
      <dgm:spPr/>
    </dgm:pt>
    <dgm:pt modelId="{401CA081-FEBA-4B70-89AC-9D88E65BD40F}" type="pres">
      <dgm:prSet presAssocID="{4A221950-92CD-4310-8849-2FD08DA4ECFE}" presName="compNode" presStyleCnt="0"/>
      <dgm:spPr/>
    </dgm:pt>
    <dgm:pt modelId="{BE702121-FEF3-4924-B2A3-22CE9930FC43}" type="pres">
      <dgm:prSet presAssocID="{4A221950-92CD-4310-8849-2FD08DA4ECFE}" presName="bgRect" presStyleLbl="bgShp" presStyleIdx="0" presStyleCnt="6" custLinFactNeighborX="1586" custLinFactNeighborY="-46961"/>
      <dgm:spPr/>
    </dgm:pt>
    <dgm:pt modelId="{390E73F4-5022-4F02-836D-8F102AC21585}" type="pres">
      <dgm:prSet presAssocID="{4A221950-92CD-4310-8849-2FD08DA4ECF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1A9689C-0008-4128-B9E6-5029289BF728}" type="pres">
      <dgm:prSet presAssocID="{4A221950-92CD-4310-8849-2FD08DA4ECFE}" presName="spaceRect" presStyleCnt="0"/>
      <dgm:spPr/>
    </dgm:pt>
    <dgm:pt modelId="{DA420F91-E964-470C-AEDF-6819AFD91B74}" type="pres">
      <dgm:prSet presAssocID="{4A221950-92CD-4310-8849-2FD08DA4ECFE}" presName="parTx" presStyleLbl="revTx" presStyleIdx="0" presStyleCnt="6">
        <dgm:presLayoutVars>
          <dgm:chMax val="0"/>
          <dgm:chPref val="0"/>
        </dgm:presLayoutVars>
      </dgm:prSet>
      <dgm:spPr/>
    </dgm:pt>
    <dgm:pt modelId="{5EA76902-B820-450A-BF67-1CE822774FBF}" type="pres">
      <dgm:prSet presAssocID="{8D5E054A-A7D5-479B-B4D7-E1AB95D38F9E}" presName="sibTrans" presStyleCnt="0"/>
      <dgm:spPr/>
    </dgm:pt>
    <dgm:pt modelId="{DF0D5E81-04F4-489E-8BE3-35184ACB6C5D}" type="pres">
      <dgm:prSet presAssocID="{DF2C9A59-90FE-44D7-91E0-080F3767EDF3}" presName="compNode" presStyleCnt="0"/>
      <dgm:spPr/>
    </dgm:pt>
    <dgm:pt modelId="{02F082CE-F335-4907-AB10-82DDC803566A}" type="pres">
      <dgm:prSet presAssocID="{DF2C9A59-90FE-44D7-91E0-080F3767EDF3}" presName="bgRect" presStyleLbl="bgShp" presStyleIdx="1" presStyleCnt="6"/>
      <dgm:spPr/>
    </dgm:pt>
    <dgm:pt modelId="{0BA0CECF-D266-498E-A277-B7B8E14BBE90}" type="pres">
      <dgm:prSet presAssocID="{DF2C9A59-90FE-44D7-91E0-080F3767EDF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661E1950-01AC-44B1-8E87-5E935F2CC1D5}" type="pres">
      <dgm:prSet presAssocID="{DF2C9A59-90FE-44D7-91E0-080F3767EDF3}" presName="spaceRect" presStyleCnt="0"/>
      <dgm:spPr/>
    </dgm:pt>
    <dgm:pt modelId="{DCE6BD6D-7E04-470C-8B7F-39F3F14DAF24}" type="pres">
      <dgm:prSet presAssocID="{DF2C9A59-90FE-44D7-91E0-080F3767EDF3}" presName="parTx" presStyleLbl="revTx" presStyleIdx="1" presStyleCnt="6">
        <dgm:presLayoutVars>
          <dgm:chMax val="0"/>
          <dgm:chPref val="0"/>
        </dgm:presLayoutVars>
      </dgm:prSet>
      <dgm:spPr/>
    </dgm:pt>
    <dgm:pt modelId="{759F7DB0-33A5-4115-98DA-014A566AC9DF}" type="pres">
      <dgm:prSet presAssocID="{5B207D02-4AF2-4F7A-BE4D-0FF25BB41272}" presName="sibTrans" presStyleCnt="0"/>
      <dgm:spPr/>
    </dgm:pt>
    <dgm:pt modelId="{DE1F7560-AB0C-4671-B656-EB808064B236}" type="pres">
      <dgm:prSet presAssocID="{67D01510-A55A-42E7-8F4F-D396FB16312E}" presName="compNode" presStyleCnt="0"/>
      <dgm:spPr/>
    </dgm:pt>
    <dgm:pt modelId="{C04BE89F-90F2-4B8E-8B45-E3BF4CA78C1F}" type="pres">
      <dgm:prSet presAssocID="{67D01510-A55A-42E7-8F4F-D396FB16312E}" presName="bgRect" presStyleLbl="bgShp" presStyleIdx="2" presStyleCnt="6"/>
      <dgm:spPr/>
    </dgm:pt>
    <dgm:pt modelId="{7FF95650-506B-407B-A0E4-6483ECB6248A}" type="pres">
      <dgm:prSet presAssocID="{67D01510-A55A-42E7-8F4F-D396FB16312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D3FD2C99-3458-4F5D-854B-475EF7D131FC}" type="pres">
      <dgm:prSet presAssocID="{67D01510-A55A-42E7-8F4F-D396FB16312E}" presName="spaceRect" presStyleCnt="0"/>
      <dgm:spPr/>
    </dgm:pt>
    <dgm:pt modelId="{5257551A-AE8B-4A06-BCBB-A13061861C38}" type="pres">
      <dgm:prSet presAssocID="{67D01510-A55A-42E7-8F4F-D396FB16312E}" presName="parTx" presStyleLbl="revTx" presStyleIdx="2" presStyleCnt="6">
        <dgm:presLayoutVars>
          <dgm:chMax val="0"/>
          <dgm:chPref val="0"/>
        </dgm:presLayoutVars>
      </dgm:prSet>
      <dgm:spPr/>
    </dgm:pt>
    <dgm:pt modelId="{AAB46886-8DB9-432A-86A1-E333531A54F6}" type="pres">
      <dgm:prSet presAssocID="{6FC83FDA-D280-4398-927F-62D06FB6CEFD}" presName="sibTrans" presStyleCnt="0"/>
      <dgm:spPr/>
    </dgm:pt>
    <dgm:pt modelId="{423B840D-4400-4360-B139-EDF6BA7B3EFB}" type="pres">
      <dgm:prSet presAssocID="{31249862-9909-4F23-9E7F-B25E8376E330}" presName="compNode" presStyleCnt="0"/>
      <dgm:spPr/>
    </dgm:pt>
    <dgm:pt modelId="{8A006B87-FCB5-4D15-9FB2-A37AF61EA393}" type="pres">
      <dgm:prSet presAssocID="{31249862-9909-4F23-9E7F-B25E8376E330}" presName="bgRect" presStyleLbl="bgShp" presStyleIdx="3" presStyleCnt="6"/>
      <dgm:spPr/>
    </dgm:pt>
    <dgm:pt modelId="{ABE84B95-8EC9-402C-B5A3-34C09D4D6EB1}" type="pres">
      <dgm:prSet presAssocID="{31249862-9909-4F23-9E7F-B25E8376E33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BBC0BFE4-D0F9-4B71-861D-A83C87ECD367}" type="pres">
      <dgm:prSet presAssocID="{31249862-9909-4F23-9E7F-B25E8376E330}" presName="spaceRect" presStyleCnt="0"/>
      <dgm:spPr/>
    </dgm:pt>
    <dgm:pt modelId="{577A3924-9E64-4308-B680-90D98A12A7F1}" type="pres">
      <dgm:prSet presAssocID="{31249862-9909-4F23-9E7F-B25E8376E330}" presName="parTx" presStyleLbl="revTx" presStyleIdx="3" presStyleCnt="6">
        <dgm:presLayoutVars>
          <dgm:chMax val="0"/>
          <dgm:chPref val="0"/>
        </dgm:presLayoutVars>
      </dgm:prSet>
      <dgm:spPr/>
    </dgm:pt>
    <dgm:pt modelId="{899E9662-50D2-48C1-B4BD-866F9C960809}" type="pres">
      <dgm:prSet presAssocID="{9D9FADE8-6559-4E67-8E53-B9DE2673E997}" presName="sibTrans" presStyleCnt="0"/>
      <dgm:spPr/>
    </dgm:pt>
    <dgm:pt modelId="{B26B8DC3-6F30-4F56-8B06-83DE9B7E9ACF}" type="pres">
      <dgm:prSet presAssocID="{60C8E06C-9884-44C3-8C64-8B6FD86B5030}" presName="compNode" presStyleCnt="0"/>
      <dgm:spPr/>
    </dgm:pt>
    <dgm:pt modelId="{D43F1361-B777-4CBD-8232-ECEC85C1ED76}" type="pres">
      <dgm:prSet presAssocID="{60C8E06C-9884-44C3-8C64-8B6FD86B5030}" presName="bgRect" presStyleLbl="bgShp" presStyleIdx="4" presStyleCnt="6"/>
      <dgm:spPr/>
    </dgm:pt>
    <dgm:pt modelId="{18B8B94C-1430-4D23-88AA-C1F1D9ABA45B}" type="pres">
      <dgm:prSet presAssocID="{60C8E06C-9884-44C3-8C64-8B6FD86B503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E01FB0ED-333E-4C78-A1CA-3C5D4B79D0BE}" type="pres">
      <dgm:prSet presAssocID="{60C8E06C-9884-44C3-8C64-8B6FD86B5030}" presName="spaceRect" presStyleCnt="0"/>
      <dgm:spPr/>
    </dgm:pt>
    <dgm:pt modelId="{7C858208-30F7-4202-B273-6F25662BEE7E}" type="pres">
      <dgm:prSet presAssocID="{60C8E06C-9884-44C3-8C64-8B6FD86B5030}" presName="parTx" presStyleLbl="revTx" presStyleIdx="4" presStyleCnt="6">
        <dgm:presLayoutVars>
          <dgm:chMax val="0"/>
          <dgm:chPref val="0"/>
        </dgm:presLayoutVars>
      </dgm:prSet>
      <dgm:spPr/>
    </dgm:pt>
    <dgm:pt modelId="{67443EA0-5349-41F9-8815-43310B66A5BD}" type="pres">
      <dgm:prSet presAssocID="{6DC8F9DD-6FE2-4DD1-94A2-EC4EB3CD2228}" presName="sibTrans" presStyleCnt="0"/>
      <dgm:spPr/>
    </dgm:pt>
    <dgm:pt modelId="{0F36B948-BF3F-4BDA-A8F8-0C98EE3E81A0}" type="pres">
      <dgm:prSet presAssocID="{5ADA3BC0-F4B6-40C3-816F-D9B5F0BAE50D}" presName="compNode" presStyleCnt="0"/>
      <dgm:spPr/>
    </dgm:pt>
    <dgm:pt modelId="{B4B70A8A-273A-4883-A02D-BB2A0F719975}" type="pres">
      <dgm:prSet presAssocID="{5ADA3BC0-F4B6-40C3-816F-D9B5F0BAE50D}" presName="bgRect" presStyleLbl="bgShp" presStyleIdx="5" presStyleCnt="6"/>
      <dgm:spPr/>
    </dgm:pt>
    <dgm:pt modelId="{A2582B08-7550-437B-BA00-9E7126C8BE61}" type="pres">
      <dgm:prSet presAssocID="{5ADA3BC0-F4B6-40C3-816F-D9B5F0BAE50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0F46F7E5-A402-4E38-8C42-377A78DD5B89}" type="pres">
      <dgm:prSet presAssocID="{5ADA3BC0-F4B6-40C3-816F-D9B5F0BAE50D}" presName="spaceRect" presStyleCnt="0"/>
      <dgm:spPr/>
    </dgm:pt>
    <dgm:pt modelId="{2D94B8F4-14D5-4B73-B476-6C675EFE93D2}" type="pres">
      <dgm:prSet presAssocID="{5ADA3BC0-F4B6-40C3-816F-D9B5F0BAE50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B65AF01-A25D-4C4D-BDCD-F0A9F6267BD6}" type="presOf" srcId="{67D01510-A55A-42E7-8F4F-D396FB16312E}" destId="{5257551A-AE8B-4A06-BCBB-A13061861C38}" srcOrd="0" destOrd="0" presId="urn:microsoft.com/office/officeart/2018/2/layout/IconVerticalSolidList"/>
    <dgm:cxn modelId="{4BEF571A-7B30-4D80-AF9A-A2FB103F9639}" srcId="{54FDDF23-8850-488E-B54D-1B33C3A3CEBD}" destId="{31249862-9909-4F23-9E7F-B25E8376E330}" srcOrd="3" destOrd="0" parTransId="{F0EC0799-F0B0-4BAB-9D59-020BCCCBFD6A}" sibTransId="{9D9FADE8-6559-4E67-8E53-B9DE2673E997}"/>
    <dgm:cxn modelId="{8B764D36-5F22-4FE2-A919-003A8EE64CBC}" srcId="{54FDDF23-8850-488E-B54D-1B33C3A3CEBD}" destId="{4A221950-92CD-4310-8849-2FD08DA4ECFE}" srcOrd="0" destOrd="0" parTransId="{C01D619E-9639-4D46-84A7-9E80280DDDBE}" sibTransId="{8D5E054A-A7D5-479B-B4D7-E1AB95D38F9E}"/>
    <dgm:cxn modelId="{EA22213F-B5C5-4A99-A7BA-636690B5F0CF}" srcId="{54FDDF23-8850-488E-B54D-1B33C3A3CEBD}" destId="{60C8E06C-9884-44C3-8C64-8B6FD86B5030}" srcOrd="4" destOrd="0" parTransId="{396E4125-CAC9-4DF1-B27C-872CFE47A9D4}" sibTransId="{6DC8F9DD-6FE2-4DD1-94A2-EC4EB3CD2228}"/>
    <dgm:cxn modelId="{EEE16271-99E1-46DB-B8ED-133A6EF4A734}" type="presOf" srcId="{4A221950-92CD-4310-8849-2FD08DA4ECFE}" destId="{DA420F91-E964-470C-AEDF-6819AFD91B74}" srcOrd="0" destOrd="0" presId="urn:microsoft.com/office/officeart/2018/2/layout/IconVerticalSolidList"/>
    <dgm:cxn modelId="{2567F27D-BB61-4868-B676-4D3E53CB7921}" type="presOf" srcId="{5ADA3BC0-F4B6-40C3-816F-D9B5F0BAE50D}" destId="{2D94B8F4-14D5-4B73-B476-6C675EFE93D2}" srcOrd="0" destOrd="0" presId="urn:microsoft.com/office/officeart/2018/2/layout/IconVerticalSolidList"/>
    <dgm:cxn modelId="{413924A8-5A0E-402F-B50B-9ED4C3D59336}" type="presOf" srcId="{31249862-9909-4F23-9E7F-B25E8376E330}" destId="{577A3924-9E64-4308-B680-90D98A12A7F1}" srcOrd="0" destOrd="0" presId="urn:microsoft.com/office/officeart/2018/2/layout/IconVerticalSolidList"/>
    <dgm:cxn modelId="{91D989CA-CF46-4678-ABBF-6DF38F91EB49}" srcId="{54FDDF23-8850-488E-B54D-1B33C3A3CEBD}" destId="{67D01510-A55A-42E7-8F4F-D396FB16312E}" srcOrd="2" destOrd="0" parTransId="{6DFAA55E-E742-44D3-A6D2-ADDA9072A680}" sibTransId="{6FC83FDA-D280-4398-927F-62D06FB6CEFD}"/>
    <dgm:cxn modelId="{C604D5D6-D7DB-4487-A3B6-B427AAB7CA1E}" type="presOf" srcId="{60C8E06C-9884-44C3-8C64-8B6FD86B5030}" destId="{7C858208-30F7-4202-B273-6F25662BEE7E}" srcOrd="0" destOrd="0" presId="urn:microsoft.com/office/officeart/2018/2/layout/IconVerticalSolidList"/>
    <dgm:cxn modelId="{CA5BF5D6-EC44-49C3-B695-92A8522BBDE6}" srcId="{54FDDF23-8850-488E-B54D-1B33C3A3CEBD}" destId="{DF2C9A59-90FE-44D7-91E0-080F3767EDF3}" srcOrd="1" destOrd="0" parTransId="{63A01F29-C490-4BAA-B5B4-47A3736175B8}" sibTransId="{5B207D02-4AF2-4F7A-BE4D-0FF25BB41272}"/>
    <dgm:cxn modelId="{C9C54EEB-931D-4FBE-8800-59A99742CC78}" srcId="{54FDDF23-8850-488E-B54D-1B33C3A3CEBD}" destId="{5ADA3BC0-F4B6-40C3-816F-D9B5F0BAE50D}" srcOrd="5" destOrd="0" parTransId="{05197C54-F26B-437B-816E-2AA8DEBDF611}" sibTransId="{FD679FB9-7838-4B79-ACCC-6D206950EDF2}"/>
    <dgm:cxn modelId="{7B7CCCED-5DB2-4666-959F-01F6A711EBE4}" type="presOf" srcId="{54FDDF23-8850-488E-B54D-1B33C3A3CEBD}" destId="{350210E4-8C49-4E24-BD4F-0109FC0C1B2F}" srcOrd="0" destOrd="0" presId="urn:microsoft.com/office/officeart/2018/2/layout/IconVerticalSolidList"/>
    <dgm:cxn modelId="{B66370F0-FEAD-4B71-898E-CD8BEBC69865}" type="presOf" srcId="{DF2C9A59-90FE-44D7-91E0-080F3767EDF3}" destId="{DCE6BD6D-7E04-470C-8B7F-39F3F14DAF24}" srcOrd="0" destOrd="0" presId="urn:microsoft.com/office/officeart/2018/2/layout/IconVerticalSolidList"/>
    <dgm:cxn modelId="{759C4FAD-89CF-4529-AE2E-250CFF18A1DA}" type="presParOf" srcId="{350210E4-8C49-4E24-BD4F-0109FC0C1B2F}" destId="{401CA081-FEBA-4B70-89AC-9D88E65BD40F}" srcOrd="0" destOrd="0" presId="urn:microsoft.com/office/officeart/2018/2/layout/IconVerticalSolidList"/>
    <dgm:cxn modelId="{8A3B5D58-0A2C-45FA-8259-6E74A49F4AE2}" type="presParOf" srcId="{401CA081-FEBA-4B70-89AC-9D88E65BD40F}" destId="{BE702121-FEF3-4924-B2A3-22CE9930FC43}" srcOrd="0" destOrd="0" presId="urn:microsoft.com/office/officeart/2018/2/layout/IconVerticalSolidList"/>
    <dgm:cxn modelId="{EE225749-8346-45D8-B00B-350B71F31F09}" type="presParOf" srcId="{401CA081-FEBA-4B70-89AC-9D88E65BD40F}" destId="{390E73F4-5022-4F02-836D-8F102AC21585}" srcOrd="1" destOrd="0" presId="urn:microsoft.com/office/officeart/2018/2/layout/IconVerticalSolidList"/>
    <dgm:cxn modelId="{089F72C3-EFEE-45D1-A482-F5D4DF6BF98D}" type="presParOf" srcId="{401CA081-FEBA-4B70-89AC-9D88E65BD40F}" destId="{01A9689C-0008-4128-B9E6-5029289BF728}" srcOrd="2" destOrd="0" presId="urn:microsoft.com/office/officeart/2018/2/layout/IconVerticalSolidList"/>
    <dgm:cxn modelId="{8BA51B7E-5377-4DA0-9646-B7875CA61671}" type="presParOf" srcId="{401CA081-FEBA-4B70-89AC-9D88E65BD40F}" destId="{DA420F91-E964-470C-AEDF-6819AFD91B74}" srcOrd="3" destOrd="0" presId="urn:microsoft.com/office/officeart/2018/2/layout/IconVerticalSolidList"/>
    <dgm:cxn modelId="{123F775E-6EB3-4F8B-A45E-D8E76BA6CD2A}" type="presParOf" srcId="{350210E4-8C49-4E24-BD4F-0109FC0C1B2F}" destId="{5EA76902-B820-450A-BF67-1CE822774FBF}" srcOrd="1" destOrd="0" presId="urn:microsoft.com/office/officeart/2018/2/layout/IconVerticalSolidList"/>
    <dgm:cxn modelId="{6F462063-C422-4125-A124-6087D17F8BB7}" type="presParOf" srcId="{350210E4-8C49-4E24-BD4F-0109FC0C1B2F}" destId="{DF0D5E81-04F4-489E-8BE3-35184ACB6C5D}" srcOrd="2" destOrd="0" presId="urn:microsoft.com/office/officeart/2018/2/layout/IconVerticalSolidList"/>
    <dgm:cxn modelId="{9CC73787-6BFF-419F-A51A-3979BC812BB9}" type="presParOf" srcId="{DF0D5E81-04F4-489E-8BE3-35184ACB6C5D}" destId="{02F082CE-F335-4907-AB10-82DDC803566A}" srcOrd="0" destOrd="0" presId="urn:microsoft.com/office/officeart/2018/2/layout/IconVerticalSolidList"/>
    <dgm:cxn modelId="{5CBEE735-4484-4926-83DB-A6978F58F34E}" type="presParOf" srcId="{DF0D5E81-04F4-489E-8BE3-35184ACB6C5D}" destId="{0BA0CECF-D266-498E-A277-B7B8E14BBE90}" srcOrd="1" destOrd="0" presId="urn:microsoft.com/office/officeart/2018/2/layout/IconVerticalSolidList"/>
    <dgm:cxn modelId="{0B25CFB6-BF1E-4776-8252-2122DC09CE2B}" type="presParOf" srcId="{DF0D5E81-04F4-489E-8BE3-35184ACB6C5D}" destId="{661E1950-01AC-44B1-8E87-5E935F2CC1D5}" srcOrd="2" destOrd="0" presId="urn:microsoft.com/office/officeart/2018/2/layout/IconVerticalSolidList"/>
    <dgm:cxn modelId="{31ADDEE8-52C5-448A-89B5-80B41DA98A06}" type="presParOf" srcId="{DF0D5E81-04F4-489E-8BE3-35184ACB6C5D}" destId="{DCE6BD6D-7E04-470C-8B7F-39F3F14DAF24}" srcOrd="3" destOrd="0" presId="urn:microsoft.com/office/officeart/2018/2/layout/IconVerticalSolidList"/>
    <dgm:cxn modelId="{E2C4AF95-2C36-4593-BEAD-C72935A1C07F}" type="presParOf" srcId="{350210E4-8C49-4E24-BD4F-0109FC0C1B2F}" destId="{759F7DB0-33A5-4115-98DA-014A566AC9DF}" srcOrd="3" destOrd="0" presId="urn:microsoft.com/office/officeart/2018/2/layout/IconVerticalSolidList"/>
    <dgm:cxn modelId="{4033FB02-5A14-4698-B087-42AF0874A45C}" type="presParOf" srcId="{350210E4-8C49-4E24-BD4F-0109FC0C1B2F}" destId="{DE1F7560-AB0C-4671-B656-EB808064B236}" srcOrd="4" destOrd="0" presId="urn:microsoft.com/office/officeart/2018/2/layout/IconVerticalSolidList"/>
    <dgm:cxn modelId="{3F0F3025-FFB6-4FCD-B3B1-0D7F4A1675FB}" type="presParOf" srcId="{DE1F7560-AB0C-4671-B656-EB808064B236}" destId="{C04BE89F-90F2-4B8E-8B45-E3BF4CA78C1F}" srcOrd="0" destOrd="0" presId="urn:microsoft.com/office/officeart/2018/2/layout/IconVerticalSolidList"/>
    <dgm:cxn modelId="{BB98493F-81A4-41D3-B7A5-CCAF893DE56B}" type="presParOf" srcId="{DE1F7560-AB0C-4671-B656-EB808064B236}" destId="{7FF95650-506B-407B-A0E4-6483ECB6248A}" srcOrd="1" destOrd="0" presId="urn:microsoft.com/office/officeart/2018/2/layout/IconVerticalSolidList"/>
    <dgm:cxn modelId="{3E935C64-881F-4002-89CE-F1BFCEAE9179}" type="presParOf" srcId="{DE1F7560-AB0C-4671-B656-EB808064B236}" destId="{D3FD2C99-3458-4F5D-854B-475EF7D131FC}" srcOrd="2" destOrd="0" presId="urn:microsoft.com/office/officeart/2018/2/layout/IconVerticalSolidList"/>
    <dgm:cxn modelId="{E735EFB7-FB35-4651-B3BE-3263421D92E5}" type="presParOf" srcId="{DE1F7560-AB0C-4671-B656-EB808064B236}" destId="{5257551A-AE8B-4A06-BCBB-A13061861C38}" srcOrd="3" destOrd="0" presId="urn:microsoft.com/office/officeart/2018/2/layout/IconVerticalSolidList"/>
    <dgm:cxn modelId="{1D176A15-A455-4280-B632-996EF388025D}" type="presParOf" srcId="{350210E4-8C49-4E24-BD4F-0109FC0C1B2F}" destId="{AAB46886-8DB9-432A-86A1-E333531A54F6}" srcOrd="5" destOrd="0" presId="urn:microsoft.com/office/officeart/2018/2/layout/IconVerticalSolidList"/>
    <dgm:cxn modelId="{D8FB4B54-EE2C-4EC2-B851-CF28EFFAA628}" type="presParOf" srcId="{350210E4-8C49-4E24-BD4F-0109FC0C1B2F}" destId="{423B840D-4400-4360-B139-EDF6BA7B3EFB}" srcOrd="6" destOrd="0" presId="urn:microsoft.com/office/officeart/2018/2/layout/IconVerticalSolidList"/>
    <dgm:cxn modelId="{043DF4BB-81A5-4E1C-A576-72C904793A58}" type="presParOf" srcId="{423B840D-4400-4360-B139-EDF6BA7B3EFB}" destId="{8A006B87-FCB5-4D15-9FB2-A37AF61EA393}" srcOrd="0" destOrd="0" presId="urn:microsoft.com/office/officeart/2018/2/layout/IconVerticalSolidList"/>
    <dgm:cxn modelId="{AD54F199-9276-462C-9563-66B3914494A1}" type="presParOf" srcId="{423B840D-4400-4360-B139-EDF6BA7B3EFB}" destId="{ABE84B95-8EC9-402C-B5A3-34C09D4D6EB1}" srcOrd="1" destOrd="0" presId="urn:microsoft.com/office/officeart/2018/2/layout/IconVerticalSolidList"/>
    <dgm:cxn modelId="{31533FA5-6000-4590-A0A1-DDE0960CDE88}" type="presParOf" srcId="{423B840D-4400-4360-B139-EDF6BA7B3EFB}" destId="{BBC0BFE4-D0F9-4B71-861D-A83C87ECD367}" srcOrd="2" destOrd="0" presId="urn:microsoft.com/office/officeart/2018/2/layout/IconVerticalSolidList"/>
    <dgm:cxn modelId="{25A1BE8D-FF5A-491E-9587-F9B03992CA54}" type="presParOf" srcId="{423B840D-4400-4360-B139-EDF6BA7B3EFB}" destId="{577A3924-9E64-4308-B680-90D98A12A7F1}" srcOrd="3" destOrd="0" presId="urn:microsoft.com/office/officeart/2018/2/layout/IconVerticalSolidList"/>
    <dgm:cxn modelId="{CBE6102B-E066-47D7-977B-C7863A0C65EE}" type="presParOf" srcId="{350210E4-8C49-4E24-BD4F-0109FC0C1B2F}" destId="{899E9662-50D2-48C1-B4BD-866F9C960809}" srcOrd="7" destOrd="0" presId="urn:microsoft.com/office/officeart/2018/2/layout/IconVerticalSolidList"/>
    <dgm:cxn modelId="{B1D15C03-898B-43E2-B6B9-6ABED683135C}" type="presParOf" srcId="{350210E4-8C49-4E24-BD4F-0109FC0C1B2F}" destId="{B26B8DC3-6F30-4F56-8B06-83DE9B7E9ACF}" srcOrd="8" destOrd="0" presId="urn:microsoft.com/office/officeart/2018/2/layout/IconVerticalSolidList"/>
    <dgm:cxn modelId="{6A0B6309-6C36-49B9-A6F1-D842443035C9}" type="presParOf" srcId="{B26B8DC3-6F30-4F56-8B06-83DE9B7E9ACF}" destId="{D43F1361-B777-4CBD-8232-ECEC85C1ED76}" srcOrd="0" destOrd="0" presId="urn:microsoft.com/office/officeart/2018/2/layout/IconVerticalSolidList"/>
    <dgm:cxn modelId="{EE5A4D74-CD51-4A15-9D92-5278FC85B46E}" type="presParOf" srcId="{B26B8DC3-6F30-4F56-8B06-83DE9B7E9ACF}" destId="{18B8B94C-1430-4D23-88AA-C1F1D9ABA45B}" srcOrd="1" destOrd="0" presId="urn:microsoft.com/office/officeart/2018/2/layout/IconVerticalSolidList"/>
    <dgm:cxn modelId="{BAFAE51A-8C4B-407E-8411-8694EBAA0CCF}" type="presParOf" srcId="{B26B8DC3-6F30-4F56-8B06-83DE9B7E9ACF}" destId="{E01FB0ED-333E-4C78-A1CA-3C5D4B79D0BE}" srcOrd="2" destOrd="0" presId="urn:microsoft.com/office/officeart/2018/2/layout/IconVerticalSolidList"/>
    <dgm:cxn modelId="{17004CA5-9C60-409F-9DC1-ABD3877293A2}" type="presParOf" srcId="{B26B8DC3-6F30-4F56-8B06-83DE9B7E9ACF}" destId="{7C858208-30F7-4202-B273-6F25662BEE7E}" srcOrd="3" destOrd="0" presId="urn:microsoft.com/office/officeart/2018/2/layout/IconVerticalSolidList"/>
    <dgm:cxn modelId="{06AC66EA-420D-463C-B73B-144224AB5DF0}" type="presParOf" srcId="{350210E4-8C49-4E24-BD4F-0109FC0C1B2F}" destId="{67443EA0-5349-41F9-8815-43310B66A5BD}" srcOrd="9" destOrd="0" presId="urn:microsoft.com/office/officeart/2018/2/layout/IconVerticalSolidList"/>
    <dgm:cxn modelId="{E9D5DB30-07D1-4B22-AF6D-20B203818C67}" type="presParOf" srcId="{350210E4-8C49-4E24-BD4F-0109FC0C1B2F}" destId="{0F36B948-BF3F-4BDA-A8F8-0C98EE3E81A0}" srcOrd="10" destOrd="0" presId="urn:microsoft.com/office/officeart/2018/2/layout/IconVerticalSolidList"/>
    <dgm:cxn modelId="{9E792F43-62EC-45A7-80D9-40FA11535D0A}" type="presParOf" srcId="{0F36B948-BF3F-4BDA-A8F8-0C98EE3E81A0}" destId="{B4B70A8A-273A-4883-A02D-BB2A0F719975}" srcOrd="0" destOrd="0" presId="urn:microsoft.com/office/officeart/2018/2/layout/IconVerticalSolidList"/>
    <dgm:cxn modelId="{82DAE748-70A7-43F2-93D4-3DAEE081D402}" type="presParOf" srcId="{0F36B948-BF3F-4BDA-A8F8-0C98EE3E81A0}" destId="{A2582B08-7550-437B-BA00-9E7126C8BE61}" srcOrd="1" destOrd="0" presId="urn:microsoft.com/office/officeart/2018/2/layout/IconVerticalSolidList"/>
    <dgm:cxn modelId="{626C0F5A-8BB9-4849-B83D-9CAB7B1FF0CA}" type="presParOf" srcId="{0F36B948-BF3F-4BDA-A8F8-0C98EE3E81A0}" destId="{0F46F7E5-A402-4E38-8C42-377A78DD5B89}" srcOrd="2" destOrd="0" presId="urn:microsoft.com/office/officeart/2018/2/layout/IconVerticalSolidList"/>
    <dgm:cxn modelId="{69A1EF74-C19A-4C35-8724-F8E20D924C17}" type="presParOf" srcId="{0F36B948-BF3F-4BDA-A8F8-0C98EE3E81A0}" destId="{2D94B8F4-14D5-4B73-B476-6C675EFE93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B9D0D6-4D6D-4251-88F6-A4054AA3C8B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D00308-10FC-4416-A474-4B540C2097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🤖 Agentic AI</a:t>
          </a:r>
          <a:endParaRPr lang="en-US" b="1"/>
        </a:p>
      </dgm:t>
    </dgm:pt>
    <dgm:pt modelId="{EAF91DA3-C7C9-464B-9439-67E0AA169440}" type="parTrans" cxnId="{5260633E-8EEA-4BD3-8E80-33248142A161}">
      <dgm:prSet/>
      <dgm:spPr/>
      <dgm:t>
        <a:bodyPr/>
        <a:lstStyle/>
        <a:p>
          <a:endParaRPr lang="en-US"/>
        </a:p>
      </dgm:t>
    </dgm:pt>
    <dgm:pt modelId="{F5CE3FDE-0795-45DB-9185-8C53977A0376}" type="sibTrans" cxnId="{5260633E-8EEA-4BD3-8E80-33248142A161}">
      <dgm:prSet/>
      <dgm:spPr/>
      <dgm:t>
        <a:bodyPr/>
        <a:lstStyle/>
        <a:p>
          <a:endParaRPr lang="en-US"/>
        </a:p>
      </dgm:t>
    </dgm:pt>
    <dgm:pt modelId="{D0E38080-AB74-476D-B669-E0E22D7884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Now imagine giving that brain goals, tools, and memory — it becomes an agent that can act on its own.</a:t>
          </a:r>
          <a:endParaRPr lang="en-US" b="1"/>
        </a:p>
      </dgm:t>
    </dgm:pt>
    <dgm:pt modelId="{55FEB49D-D818-46BD-810B-6644CB82951F}" type="parTrans" cxnId="{A4FA5025-02F0-4C16-920A-E60BFAB98576}">
      <dgm:prSet/>
      <dgm:spPr/>
      <dgm:t>
        <a:bodyPr/>
        <a:lstStyle/>
        <a:p>
          <a:endParaRPr lang="en-US"/>
        </a:p>
      </dgm:t>
    </dgm:pt>
    <dgm:pt modelId="{A52F1191-E1C2-4389-9A62-CB99A595EC10}" type="sibTrans" cxnId="{A4FA5025-02F0-4C16-920A-E60BFAB98576}">
      <dgm:prSet/>
      <dgm:spPr/>
      <dgm:t>
        <a:bodyPr/>
        <a:lstStyle/>
        <a:p>
          <a:endParaRPr lang="en-US"/>
        </a:p>
      </dgm:t>
    </dgm:pt>
    <dgm:pt modelId="{3370272C-392A-4EFB-92DC-25B8BE38FF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Agentic AI = LLM + memory + reasoning + tools + autonomy.</a:t>
          </a:r>
          <a:endParaRPr lang="en-US" b="1"/>
        </a:p>
      </dgm:t>
    </dgm:pt>
    <dgm:pt modelId="{07719688-C803-4050-8D76-E9333CCAC895}" type="parTrans" cxnId="{7048EBC1-28D0-431E-B648-D9875DD1A4CF}">
      <dgm:prSet/>
      <dgm:spPr/>
      <dgm:t>
        <a:bodyPr/>
        <a:lstStyle/>
        <a:p>
          <a:endParaRPr lang="en-US"/>
        </a:p>
      </dgm:t>
    </dgm:pt>
    <dgm:pt modelId="{3427648A-C7E4-4EF4-87BE-6FEB554DBD89}" type="sibTrans" cxnId="{7048EBC1-28D0-431E-B648-D9875DD1A4CF}">
      <dgm:prSet/>
      <dgm:spPr/>
      <dgm:t>
        <a:bodyPr/>
        <a:lstStyle/>
        <a:p>
          <a:endParaRPr lang="en-US"/>
        </a:p>
      </dgm:t>
    </dgm:pt>
    <dgm:pt modelId="{62DE5950-88D5-4DCB-A4B3-33A63D6FD4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Can perform multi-step tasks on its own.</a:t>
          </a:r>
          <a:endParaRPr lang="en-US" b="1"/>
        </a:p>
      </dgm:t>
    </dgm:pt>
    <dgm:pt modelId="{98FB1019-D2BD-4418-959E-F64F9843F7DE}" type="parTrans" cxnId="{F8824ACB-3770-4AF6-8267-8BE8A51BF63C}">
      <dgm:prSet/>
      <dgm:spPr/>
      <dgm:t>
        <a:bodyPr/>
        <a:lstStyle/>
        <a:p>
          <a:endParaRPr lang="en-US"/>
        </a:p>
      </dgm:t>
    </dgm:pt>
    <dgm:pt modelId="{B4BC265F-5C37-42BC-BCA8-604F08279BE1}" type="sibTrans" cxnId="{F8824ACB-3770-4AF6-8267-8BE8A51BF63C}">
      <dgm:prSet/>
      <dgm:spPr/>
      <dgm:t>
        <a:bodyPr/>
        <a:lstStyle/>
        <a:p>
          <a:endParaRPr lang="en-US"/>
        </a:p>
      </dgm:t>
    </dgm:pt>
    <dgm:pt modelId="{245D3F7D-851F-4B97-AEAE-93EAE9BF61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Example: “Plan a weekend trip and book tickets” → Agent books, compares prices, checks calendar.</a:t>
          </a:r>
          <a:endParaRPr lang="en-US" b="1"/>
        </a:p>
      </dgm:t>
    </dgm:pt>
    <dgm:pt modelId="{A7D98AB9-E424-477A-8101-7A9BC7F97F6F}" type="parTrans" cxnId="{6CF22303-F9A1-402A-8D54-86D56BD694EF}">
      <dgm:prSet/>
      <dgm:spPr/>
      <dgm:t>
        <a:bodyPr/>
        <a:lstStyle/>
        <a:p>
          <a:endParaRPr lang="en-US"/>
        </a:p>
      </dgm:t>
    </dgm:pt>
    <dgm:pt modelId="{F3D49BC5-D60D-4F11-B9F1-75F60C3C6258}" type="sibTrans" cxnId="{6CF22303-F9A1-402A-8D54-86D56BD694EF}">
      <dgm:prSet/>
      <dgm:spPr/>
      <dgm:t>
        <a:bodyPr/>
        <a:lstStyle/>
        <a:p>
          <a:endParaRPr lang="en-US"/>
        </a:p>
      </dgm:t>
    </dgm:pt>
    <dgm:pt modelId="{121A7588-045F-4B89-825F-84F96D9010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💡 What it does: Not just answers,  but acts intelligently over time.</a:t>
          </a:r>
          <a:endParaRPr lang="en-US" b="1" dirty="0"/>
        </a:p>
      </dgm:t>
    </dgm:pt>
    <dgm:pt modelId="{E2FAF725-76D1-4AAE-8B27-32205846BFF6}" type="parTrans" cxnId="{FF12E277-A43B-4D81-89AD-FEB3CEB4490F}">
      <dgm:prSet/>
      <dgm:spPr/>
      <dgm:t>
        <a:bodyPr/>
        <a:lstStyle/>
        <a:p>
          <a:endParaRPr lang="en-US"/>
        </a:p>
      </dgm:t>
    </dgm:pt>
    <dgm:pt modelId="{FF1F9FDC-9018-41B5-9718-92F8E97277BE}" type="sibTrans" cxnId="{FF12E277-A43B-4D81-89AD-FEB3CEB4490F}">
      <dgm:prSet/>
      <dgm:spPr/>
      <dgm:t>
        <a:bodyPr/>
        <a:lstStyle/>
        <a:p>
          <a:endParaRPr lang="en-US"/>
        </a:p>
      </dgm:t>
    </dgm:pt>
    <dgm:pt modelId="{39B04EF0-C06C-4B03-BA2C-C5DF4B0F7D36}" type="pres">
      <dgm:prSet presAssocID="{92B9D0D6-4D6D-4251-88F6-A4054AA3C8B4}" presName="root" presStyleCnt="0">
        <dgm:presLayoutVars>
          <dgm:dir/>
          <dgm:resizeHandles val="exact"/>
        </dgm:presLayoutVars>
      </dgm:prSet>
      <dgm:spPr/>
    </dgm:pt>
    <dgm:pt modelId="{99227E44-8699-448B-B2E5-6FC229BD5565}" type="pres">
      <dgm:prSet presAssocID="{1CD00308-10FC-4416-A474-4B540C2097D3}" presName="compNode" presStyleCnt="0"/>
      <dgm:spPr/>
    </dgm:pt>
    <dgm:pt modelId="{E51BBBFA-6726-447A-AA6E-982717D30FA1}" type="pres">
      <dgm:prSet presAssocID="{1CD00308-10FC-4416-A474-4B540C2097D3}" presName="bgRect" presStyleLbl="bgShp" presStyleIdx="0" presStyleCnt="6"/>
      <dgm:spPr/>
    </dgm:pt>
    <dgm:pt modelId="{8DE988BC-7720-42CF-9040-4806E7BBF641}" type="pres">
      <dgm:prSet presAssocID="{1CD00308-10FC-4416-A474-4B540C2097D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E3CFE15-B106-44A1-9856-36304B3C5C02}" type="pres">
      <dgm:prSet presAssocID="{1CD00308-10FC-4416-A474-4B540C2097D3}" presName="spaceRect" presStyleCnt="0"/>
      <dgm:spPr/>
    </dgm:pt>
    <dgm:pt modelId="{BC7B0381-3BA4-4C28-9DC5-0ADFCC613010}" type="pres">
      <dgm:prSet presAssocID="{1CD00308-10FC-4416-A474-4B540C2097D3}" presName="parTx" presStyleLbl="revTx" presStyleIdx="0" presStyleCnt="6">
        <dgm:presLayoutVars>
          <dgm:chMax val="0"/>
          <dgm:chPref val="0"/>
        </dgm:presLayoutVars>
      </dgm:prSet>
      <dgm:spPr/>
    </dgm:pt>
    <dgm:pt modelId="{EAB8C0EF-6E39-45AF-921B-7969FFF5A631}" type="pres">
      <dgm:prSet presAssocID="{F5CE3FDE-0795-45DB-9185-8C53977A0376}" presName="sibTrans" presStyleCnt="0"/>
      <dgm:spPr/>
    </dgm:pt>
    <dgm:pt modelId="{4D9BFA35-51EF-4F55-8F48-27C9C6CF71CA}" type="pres">
      <dgm:prSet presAssocID="{D0E38080-AB74-476D-B669-E0E22D78844D}" presName="compNode" presStyleCnt="0"/>
      <dgm:spPr/>
    </dgm:pt>
    <dgm:pt modelId="{E3FFE30A-431F-434B-A896-AF0F93F7F5E8}" type="pres">
      <dgm:prSet presAssocID="{D0E38080-AB74-476D-B669-E0E22D78844D}" presName="bgRect" presStyleLbl="bgShp" presStyleIdx="1" presStyleCnt="6"/>
      <dgm:spPr/>
    </dgm:pt>
    <dgm:pt modelId="{1E25C98F-CB05-435A-8D58-C729C071025D}" type="pres">
      <dgm:prSet presAssocID="{D0E38080-AB74-476D-B669-E0E22D78844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D4CEE158-E648-4DBB-B10A-9AD96F2C60E3}" type="pres">
      <dgm:prSet presAssocID="{D0E38080-AB74-476D-B669-E0E22D78844D}" presName="spaceRect" presStyleCnt="0"/>
      <dgm:spPr/>
    </dgm:pt>
    <dgm:pt modelId="{2D29C944-D89B-44B5-B897-0E98F22A584C}" type="pres">
      <dgm:prSet presAssocID="{D0E38080-AB74-476D-B669-E0E22D78844D}" presName="parTx" presStyleLbl="revTx" presStyleIdx="1" presStyleCnt="6">
        <dgm:presLayoutVars>
          <dgm:chMax val="0"/>
          <dgm:chPref val="0"/>
        </dgm:presLayoutVars>
      </dgm:prSet>
      <dgm:spPr/>
    </dgm:pt>
    <dgm:pt modelId="{889A7E37-F237-444C-B323-3A1654BA1D45}" type="pres">
      <dgm:prSet presAssocID="{A52F1191-E1C2-4389-9A62-CB99A595EC10}" presName="sibTrans" presStyleCnt="0"/>
      <dgm:spPr/>
    </dgm:pt>
    <dgm:pt modelId="{FEE7DA81-E1BC-4959-9957-D71E85F7B8E6}" type="pres">
      <dgm:prSet presAssocID="{3370272C-392A-4EFB-92DC-25B8BE38FF29}" presName="compNode" presStyleCnt="0"/>
      <dgm:spPr/>
    </dgm:pt>
    <dgm:pt modelId="{B93A4B2E-E124-4384-9D23-69B969FDD035}" type="pres">
      <dgm:prSet presAssocID="{3370272C-392A-4EFB-92DC-25B8BE38FF29}" presName="bgRect" presStyleLbl="bgShp" presStyleIdx="2" presStyleCnt="6"/>
      <dgm:spPr/>
    </dgm:pt>
    <dgm:pt modelId="{D9B0590D-1949-42A9-82B2-E5C98C7F4351}" type="pres">
      <dgm:prSet presAssocID="{3370272C-392A-4EFB-92DC-25B8BE38FF2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4B6DC2B-5B3F-41DE-AFFC-45C2E2489424}" type="pres">
      <dgm:prSet presAssocID="{3370272C-392A-4EFB-92DC-25B8BE38FF29}" presName="spaceRect" presStyleCnt="0"/>
      <dgm:spPr/>
    </dgm:pt>
    <dgm:pt modelId="{F3FAD6AE-C58D-428D-96E7-FB72ABBF0AB4}" type="pres">
      <dgm:prSet presAssocID="{3370272C-392A-4EFB-92DC-25B8BE38FF29}" presName="parTx" presStyleLbl="revTx" presStyleIdx="2" presStyleCnt="6">
        <dgm:presLayoutVars>
          <dgm:chMax val="0"/>
          <dgm:chPref val="0"/>
        </dgm:presLayoutVars>
      </dgm:prSet>
      <dgm:spPr/>
    </dgm:pt>
    <dgm:pt modelId="{E31B6DCD-3DEB-49A6-A15C-4D446341CC56}" type="pres">
      <dgm:prSet presAssocID="{3427648A-C7E4-4EF4-87BE-6FEB554DBD89}" presName="sibTrans" presStyleCnt="0"/>
      <dgm:spPr/>
    </dgm:pt>
    <dgm:pt modelId="{719EE177-4F01-49BE-B361-72745F9EF9ED}" type="pres">
      <dgm:prSet presAssocID="{62DE5950-88D5-4DCB-A4B3-33A63D6FD4DD}" presName="compNode" presStyleCnt="0"/>
      <dgm:spPr/>
    </dgm:pt>
    <dgm:pt modelId="{C603AF26-1EB8-476B-B0C2-06D2BD39F5E9}" type="pres">
      <dgm:prSet presAssocID="{62DE5950-88D5-4DCB-A4B3-33A63D6FD4DD}" presName="bgRect" presStyleLbl="bgShp" presStyleIdx="3" presStyleCnt="6"/>
      <dgm:spPr/>
    </dgm:pt>
    <dgm:pt modelId="{0FF52AF7-22D2-4CEB-845D-A0AA68640AA1}" type="pres">
      <dgm:prSet presAssocID="{62DE5950-88D5-4DCB-A4B3-33A63D6FD4D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2E610E05-F06E-47A3-B3B5-328D777DBFAF}" type="pres">
      <dgm:prSet presAssocID="{62DE5950-88D5-4DCB-A4B3-33A63D6FD4DD}" presName="spaceRect" presStyleCnt="0"/>
      <dgm:spPr/>
    </dgm:pt>
    <dgm:pt modelId="{D1654F66-7BFD-4A52-A61A-009E350D6C0A}" type="pres">
      <dgm:prSet presAssocID="{62DE5950-88D5-4DCB-A4B3-33A63D6FD4DD}" presName="parTx" presStyleLbl="revTx" presStyleIdx="3" presStyleCnt="6">
        <dgm:presLayoutVars>
          <dgm:chMax val="0"/>
          <dgm:chPref val="0"/>
        </dgm:presLayoutVars>
      </dgm:prSet>
      <dgm:spPr/>
    </dgm:pt>
    <dgm:pt modelId="{2C60C2EF-A413-4642-AD2B-33296DAC672F}" type="pres">
      <dgm:prSet presAssocID="{B4BC265F-5C37-42BC-BCA8-604F08279BE1}" presName="sibTrans" presStyleCnt="0"/>
      <dgm:spPr/>
    </dgm:pt>
    <dgm:pt modelId="{10AC244A-EE2E-4B8B-B0DA-A3A2F39A2D78}" type="pres">
      <dgm:prSet presAssocID="{245D3F7D-851F-4B97-AEAE-93EAE9BF612B}" presName="compNode" presStyleCnt="0"/>
      <dgm:spPr/>
    </dgm:pt>
    <dgm:pt modelId="{E8F1BAA2-5B0D-43E5-A9D9-D604A27AC794}" type="pres">
      <dgm:prSet presAssocID="{245D3F7D-851F-4B97-AEAE-93EAE9BF612B}" presName="bgRect" presStyleLbl="bgShp" presStyleIdx="4" presStyleCnt="6"/>
      <dgm:spPr/>
    </dgm:pt>
    <dgm:pt modelId="{5D64A0A3-D16C-42EF-9BFB-DC9AD75B50E5}" type="pres">
      <dgm:prSet presAssocID="{245D3F7D-851F-4B97-AEAE-93EAE9BF612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69887185-EB0E-4AE1-8B27-DC6C9E48F4A4}" type="pres">
      <dgm:prSet presAssocID="{245D3F7D-851F-4B97-AEAE-93EAE9BF612B}" presName="spaceRect" presStyleCnt="0"/>
      <dgm:spPr/>
    </dgm:pt>
    <dgm:pt modelId="{6779B0EA-5F1F-4E2F-85DE-0993BD9AA8F8}" type="pres">
      <dgm:prSet presAssocID="{245D3F7D-851F-4B97-AEAE-93EAE9BF612B}" presName="parTx" presStyleLbl="revTx" presStyleIdx="4" presStyleCnt="6">
        <dgm:presLayoutVars>
          <dgm:chMax val="0"/>
          <dgm:chPref val="0"/>
        </dgm:presLayoutVars>
      </dgm:prSet>
      <dgm:spPr/>
    </dgm:pt>
    <dgm:pt modelId="{458BA153-E558-4625-9397-AC2F3BA79F38}" type="pres">
      <dgm:prSet presAssocID="{F3D49BC5-D60D-4F11-B9F1-75F60C3C6258}" presName="sibTrans" presStyleCnt="0"/>
      <dgm:spPr/>
    </dgm:pt>
    <dgm:pt modelId="{C6FC707F-7E3E-4AAB-B49D-AC822F6A3760}" type="pres">
      <dgm:prSet presAssocID="{121A7588-045F-4B89-825F-84F96D901034}" presName="compNode" presStyleCnt="0"/>
      <dgm:spPr/>
    </dgm:pt>
    <dgm:pt modelId="{7E009300-2D89-4328-B308-D63CC804E82F}" type="pres">
      <dgm:prSet presAssocID="{121A7588-045F-4B89-825F-84F96D901034}" presName="bgRect" presStyleLbl="bgShp" presStyleIdx="5" presStyleCnt="6"/>
      <dgm:spPr/>
    </dgm:pt>
    <dgm:pt modelId="{86FA70CF-D4C7-4072-8637-6B47C3AB2AF4}" type="pres">
      <dgm:prSet presAssocID="{121A7588-045F-4B89-825F-84F96D90103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30B008AD-2633-4098-AFB9-495946D517FA}" type="pres">
      <dgm:prSet presAssocID="{121A7588-045F-4B89-825F-84F96D901034}" presName="spaceRect" presStyleCnt="0"/>
      <dgm:spPr/>
    </dgm:pt>
    <dgm:pt modelId="{008E0A47-3411-42AF-B98A-A4778F0AE1A2}" type="pres">
      <dgm:prSet presAssocID="{121A7588-045F-4B89-825F-84F96D90103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CF22303-F9A1-402A-8D54-86D56BD694EF}" srcId="{92B9D0D6-4D6D-4251-88F6-A4054AA3C8B4}" destId="{245D3F7D-851F-4B97-AEAE-93EAE9BF612B}" srcOrd="4" destOrd="0" parTransId="{A7D98AB9-E424-477A-8101-7A9BC7F97F6F}" sibTransId="{F3D49BC5-D60D-4F11-B9F1-75F60C3C6258}"/>
    <dgm:cxn modelId="{719D890B-05EB-49F2-A7C5-F638E5D45213}" type="presOf" srcId="{245D3F7D-851F-4B97-AEAE-93EAE9BF612B}" destId="{6779B0EA-5F1F-4E2F-85DE-0993BD9AA8F8}" srcOrd="0" destOrd="0" presId="urn:microsoft.com/office/officeart/2018/2/layout/IconVerticalSolidList"/>
    <dgm:cxn modelId="{A279FB1A-19DD-46C0-8710-03D2444DDD5E}" type="presOf" srcId="{121A7588-045F-4B89-825F-84F96D901034}" destId="{008E0A47-3411-42AF-B98A-A4778F0AE1A2}" srcOrd="0" destOrd="0" presId="urn:microsoft.com/office/officeart/2018/2/layout/IconVerticalSolidList"/>
    <dgm:cxn modelId="{A4FA5025-02F0-4C16-920A-E60BFAB98576}" srcId="{92B9D0D6-4D6D-4251-88F6-A4054AA3C8B4}" destId="{D0E38080-AB74-476D-B669-E0E22D78844D}" srcOrd="1" destOrd="0" parTransId="{55FEB49D-D818-46BD-810B-6644CB82951F}" sibTransId="{A52F1191-E1C2-4389-9A62-CB99A595EC10}"/>
    <dgm:cxn modelId="{957EED2F-6A10-4770-B16A-38EA84DE0A3E}" type="presOf" srcId="{1CD00308-10FC-4416-A474-4B540C2097D3}" destId="{BC7B0381-3BA4-4C28-9DC5-0ADFCC613010}" srcOrd="0" destOrd="0" presId="urn:microsoft.com/office/officeart/2018/2/layout/IconVerticalSolidList"/>
    <dgm:cxn modelId="{5260633E-8EEA-4BD3-8E80-33248142A161}" srcId="{92B9D0D6-4D6D-4251-88F6-A4054AA3C8B4}" destId="{1CD00308-10FC-4416-A474-4B540C2097D3}" srcOrd="0" destOrd="0" parTransId="{EAF91DA3-C7C9-464B-9439-67E0AA169440}" sibTransId="{F5CE3FDE-0795-45DB-9185-8C53977A0376}"/>
    <dgm:cxn modelId="{FF12E277-A43B-4D81-89AD-FEB3CEB4490F}" srcId="{92B9D0D6-4D6D-4251-88F6-A4054AA3C8B4}" destId="{121A7588-045F-4B89-825F-84F96D901034}" srcOrd="5" destOrd="0" parTransId="{E2FAF725-76D1-4AAE-8B27-32205846BFF6}" sibTransId="{FF1F9FDC-9018-41B5-9718-92F8E97277BE}"/>
    <dgm:cxn modelId="{A6D297BC-386C-4B74-9B9F-2239C15BFF62}" type="presOf" srcId="{62DE5950-88D5-4DCB-A4B3-33A63D6FD4DD}" destId="{D1654F66-7BFD-4A52-A61A-009E350D6C0A}" srcOrd="0" destOrd="0" presId="urn:microsoft.com/office/officeart/2018/2/layout/IconVerticalSolidList"/>
    <dgm:cxn modelId="{7048EBC1-28D0-431E-B648-D9875DD1A4CF}" srcId="{92B9D0D6-4D6D-4251-88F6-A4054AA3C8B4}" destId="{3370272C-392A-4EFB-92DC-25B8BE38FF29}" srcOrd="2" destOrd="0" parTransId="{07719688-C803-4050-8D76-E9333CCAC895}" sibTransId="{3427648A-C7E4-4EF4-87BE-6FEB554DBD89}"/>
    <dgm:cxn modelId="{F8824ACB-3770-4AF6-8267-8BE8A51BF63C}" srcId="{92B9D0D6-4D6D-4251-88F6-A4054AA3C8B4}" destId="{62DE5950-88D5-4DCB-A4B3-33A63D6FD4DD}" srcOrd="3" destOrd="0" parTransId="{98FB1019-D2BD-4418-959E-F64F9843F7DE}" sibTransId="{B4BC265F-5C37-42BC-BCA8-604F08279BE1}"/>
    <dgm:cxn modelId="{A70094D0-C1E8-423E-A805-EF1B755ACE8D}" type="presOf" srcId="{92B9D0D6-4D6D-4251-88F6-A4054AA3C8B4}" destId="{39B04EF0-C06C-4B03-BA2C-C5DF4B0F7D36}" srcOrd="0" destOrd="0" presId="urn:microsoft.com/office/officeart/2018/2/layout/IconVerticalSolidList"/>
    <dgm:cxn modelId="{F0755CF4-66B0-4A24-8953-1E16BB670CD0}" type="presOf" srcId="{3370272C-392A-4EFB-92DC-25B8BE38FF29}" destId="{F3FAD6AE-C58D-428D-96E7-FB72ABBF0AB4}" srcOrd="0" destOrd="0" presId="urn:microsoft.com/office/officeart/2018/2/layout/IconVerticalSolidList"/>
    <dgm:cxn modelId="{8D029BFC-31B3-4932-82DD-301177ADCE94}" type="presOf" srcId="{D0E38080-AB74-476D-B669-E0E22D78844D}" destId="{2D29C944-D89B-44B5-B897-0E98F22A584C}" srcOrd="0" destOrd="0" presId="urn:microsoft.com/office/officeart/2018/2/layout/IconVerticalSolidList"/>
    <dgm:cxn modelId="{C33141AD-57D9-40A1-8E6F-F5001F99D641}" type="presParOf" srcId="{39B04EF0-C06C-4B03-BA2C-C5DF4B0F7D36}" destId="{99227E44-8699-448B-B2E5-6FC229BD5565}" srcOrd="0" destOrd="0" presId="urn:microsoft.com/office/officeart/2018/2/layout/IconVerticalSolidList"/>
    <dgm:cxn modelId="{CE5CA51D-B0F5-458D-8341-DC7EFAC9725D}" type="presParOf" srcId="{99227E44-8699-448B-B2E5-6FC229BD5565}" destId="{E51BBBFA-6726-447A-AA6E-982717D30FA1}" srcOrd="0" destOrd="0" presId="urn:microsoft.com/office/officeart/2018/2/layout/IconVerticalSolidList"/>
    <dgm:cxn modelId="{2B33C633-F232-4D71-AC60-3D0C0DD4B7EE}" type="presParOf" srcId="{99227E44-8699-448B-B2E5-6FC229BD5565}" destId="{8DE988BC-7720-42CF-9040-4806E7BBF641}" srcOrd="1" destOrd="0" presId="urn:microsoft.com/office/officeart/2018/2/layout/IconVerticalSolidList"/>
    <dgm:cxn modelId="{7AB9ACC1-DD1E-456E-842D-77A70374ED18}" type="presParOf" srcId="{99227E44-8699-448B-B2E5-6FC229BD5565}" destId="{AE3CFE15-B106-44A1-9856-36304B3C5C02}" srcOrd="2" destOrd="0" presId="urn:microsoft.com/office/officeart/2018/2/layout/IconVerticalSolidList"/>
    <dgm:cxn modelId="{04FC97F9-B7BD-4337-B397-9CDD5A4B4018}" type="presParOf" srcId="{99227E44-8699-448B-B2E5-6FC229BD5565}" destId="{BC7B0381-3BA4-4C28-9DC5-0ADFCC613010}" srcOrd="3" destOrd="0" presId="urn:microsoft.com/office/officeart/2018/2/layout/IconVerticalSolidList"/>
    <dgm:cxn modelId="{E8EEDC47-34B0-4F22-B3E6-529B1E1B66C5}" type="presParOf" srcId="{39B04EF0-C06C-4B03-BA2C-C5DF4B0F7D36}" destId="{EAB8C0EF-6E39-45AF-921B-7969FFF5A631}" srcOrd="1" destOrd="0" presId="urn:microsoft.com/office/officeart/2018/2/layout/IconVerticalSolidList"/>
    <dgm:cxn modelId="{D2644F98-2C77-4BED-9962-00ADB39C2FDC}" type="presParOf" srcId="{39B04EF0-C06C-4B03-BA2C-C5DF4B0F7D36}" destId="{4D9BFA35-51EF-4F55-8F48-27C9C6CF71CA}" srcOrd="2" destOrd="0" presId="urn:microsoft.com/office/officeart/2018/2/layout/IconVerticalSolidList"/>
    <dgm:cxn modelId="{513F2D4E-64D6-4E04-8D75-D52BA19B4B25}" type="presParOf" srcId="{4D9BFA35-51EF-4F55-8F48-27C9C6CF71CA}" destId="{E3FFE30A-431F-434B-A896-AF0F93F7F5E8}" srcOrd="0" destOrd="0" presId="urn:microsoft.com/office/officeart/2018/2/layout/IconVerticalSolidList"/>
    <dgm:cxn modelId="{A5E6530B-505F-4CCA-BE57-413F6A8BF8C6}" type="presParOf" srcId="{4D9BFA35-51EF-4F55-8F48-27C9C6CF71CA}" destId="{1E25C98F-CB05-435A-8D58-C729C071025D}" srcOrd="1" destOrd="0" presId="urn:microsoft.com/office/officeart/2018/2/layout/IconVerticalSolidList"/>
    <dgm:cxn modelId="{C870DEF1-7991-4B05-80D8-1B5984C389F5}" type="presParOf" srcId="{4D9BFA35-51EF-4F55-8F48-27C9C6CF71CA}" destId="{D4CEE158-E648-4DBB-B10A-9AD96F2C60E3}" srcOrd="2" destOrd="0" presId="urn:microsoft.com/office/officeart/2018/2/layout/IconVerticalSolidList"/>
    <dgm:cxn modelId="{697A5F95-46B0-4364-825D-25CCC8ADFA3A}" type="presParOf" srcId="{4D9BFA35-51EF-4F55-8F48-27C9C6CF71CA}" destId="{2D29C944-D89B-44B5-B897-0E98F22A584C}" srcOrd="3" destOrd="0" presId="urn:microsoft.com/office/officeart/2018/2/layout/IconVerticalSolidList"/>
    <dgm:cxn modelId="{260D3798-3109-4C75-B99D-571D0913D225}" type="presParOf" srcId="{39B04EF0-C06C-4B03-BA2C-C5DF4B0F7D36}" destId="{889A7E37-F237-444C-B323-3A1654BA1D45}" srcOrd="3" destOrd="0" presId="urn:microsoft.com/office/officeart/2018/2/layout/IconVerticalSolidList"/>
    <dgm:cxn modelId="{18BB91BA-A4C9-4329-99F1-A2EB178F7165}" type="presParOf" srcId="{39B04EF0-C06C-4B03-BA2C-C5DF4B0F7D36}" destId="{FEE7DA81-E1BC-4959-9957-D71E85F7B8E6}" srcOrd="4" destOrd="0" presId="urn:microsoft.com/office/officeart/2018/2/layout/IconVerticalSolidList"/>
    <dgm:cxn modelId="{0C690296-6D67-47CF-9EBB-320099ADF8AD}" type="presParOf" srcId="{FEE7DA81-E1BC-4959-9957-D71E85F7B8E6}" destId="{B93A4B2E-E124-4384-9D23-69B969FDD035}" srcOrd="0" destOrd="0" presId="urn:microsoft.com/office/officeart/2018/2/layout/IconVerticalSolidList"/>
    <dgm:cxn modelId="{4F3E1D43-3965-478F-9479-4B3F073AE870}" type="presParOf" srcId="{FEE7DA81-E1BC-4959-9957-D71E85F7B8E6}" destId="{D9B0590D-1949-42A9-82B2-E5C98C7F4351}" srcOrd="1" destOrd="0" presId="urn:microsoft.com/office/officeart/2018/2/layout/IconVerticalSolidList"/>
    <dgm:cxn modelId="{A2B85989-08DB-4EED-B32C-B6FEA300B067}" type="presParOf" srcId="{FEE7DA81-E1BC-4959-9957-D71E85F7B8E6}" destId="{F4B6DC2B-5B3F-41DE-AFFC-45C2E2489424}" srcOrd="2" destOrd="0" presId="urn:microsoft.com/office/officeart/2018/2/layout/IconVerticalSolidList"/>
    <dgm:cxn modelId="{41A7B6FB-08B3-4D16-B9EF-031BDE145409}" type="presParOf" srcId="{FEE7DA81-E1BC-4959-9957-D71E85F7B8E6}" destId="{F3FAD6AE-C58D-428D-96E7-FB72ABBF0AB4}" srcOrd="3" destOrd="0" presId="urn:microsoft.com/office/officeart/2018/2/layout/IconVerticalSolidList"/>
    <dgm:cxn modelId="{D968F5A4-DD44-4844-BCC6-5BA1D72A03DA}" type="presParOf" srcId="{39B04EF0-C06C-4B03-BA2C-C5DF4B0F7D36}" destId="{E31B6DCD-3DEB-49A6-A15C-4D446341CC56}" srcOrd="5" destOrd="0" presId="urn:microsoft.com/office/officeart/2018/2/layout/IconVerticalSolidList"/>
    <dgm:cxn modelId="{D047E8CC-3D62-4AC2-83F7-8CCD7CF5BB84}" type="presParOf" srcId="{39B04EF0-C06C-4B03-BA2C-C5DF4B0F7D36}" destId="{719EE177-4F01-49BE-B361-72745F9EF9ED}" srcOrd="6" destOrd="0" presId="urn:microsoft.com/office/officeart/2018/2/layout/IconVerticalSolidList"/>
    <dgm:cxn modelId="{DCEFF703-6306-4A05-94E8-738628F440A1}" type="presParOf" srcId="{719EE177-4F01-49BE-B361-72745F9EF9ED}" destId="{C603AF26-1EB8-476B-B0C2-06D2BD39F5E9}" srcOrd="0" destOrd="0" presId="urn:microsoft.com/office/officeart/2018/2/layout/IconVerticalSolidList"/>
    <dgm:cxn modelId="{115260D4-90CF-407C-B684-27D7C5CD0290}" type="presParOf" srcId="{719EE177-4F01-49BE-B361-72745F9EF9ED}" destId="{0FF52AF7-22D2-4CEB-845D-A0AA68640AA1}" srcOrd="1" destOrd="0" presId="urn:microsoft.com/office/officeart/2018/2/layout/IconVerticalSolidList"/>
    <dgm:cxn modelId="{367A94F8-76F4-4A32-8814-43462D668882}" type="presParOf" srcId="{719EE177-4F01-49BE-B361-72745F9EF9ED}" destId="{2E610E05-F06E-47A3-B3B5-328D777DBFAF}" srcOrd="2" destOrd="0" presId="urn:microsoft.com/office/officeart/2018/2/layout/IconVerticalSolidList"/>
    <dgm:cxn modelId="{69B5F613-3E8C-4954-91F0-CDF6DC97CF86}" type="presParOf" srcId="{719EE177-4F01-49BE-B361-72745F9EF9ED}" destId="{D1654F66-7BFD-4A52-A61A-009E350D6C0A}" srcOrd="3" destOrd="0" presId="urn:microsoft.com/office/officeart/2018/2/layout/IconVerticalSolidList"/>
    <dgm:cxn modelId="{E81ABA75-B314-4E49-9EDF-47F56CFD78D1}" type="presParOf" srcId="{39B04EF0-C06C-4B03-BA2C-C5DF4B0F7D36}" destId="{2C60C2EF-A413-4642-AD2B-33296DAC672F}" srcOrd="7" destOrd="0" presId="urn:microsoft.com/office/officeart/2018/2/layout/IconVerticalSolidList"/>
    <dgm:cxn modelId="{A51004F9-B026-4CDC-8884-130C65CD8D7D}" type="presParOf" srcId="{39B04EF0-C06C-4B03-BA2C-C5DF4B0F7D36}" destId="{10AC244A-EE2E-4B8B-B0DA-A3A2F39A2D78}" srcOrd="8" destOrd="0" presId="urn:microsoft.com/office/officeart/2018/2/layout/IconVerticalSolidList"/>
    <dgm:cxn modelId="{4BFCD7BD-716B-430A-8BA0-9E127E9193DA}" type="presParOf" srcId="{10AC244A-EE2E-4B8B-B0DA-A3A2F39A2D78}" destId="{E8F1BAA2-5B0D-43E5-A9D9-D604A27AC794}" srcOrd="0" destOrd="0" presId="urn:microsoft.com/office/officeart/2018/2/layout/IconVerticalSolidList"/>
    <dgm:cxn modelId="{5D121594-11D0-4620-87EC-FDF973DDFF99}" type="presParOf" srcId="{10AC244A-EE2E-4B8B-B0DA-A3A2F39A2D78}" destId="{5D64A0A3-D16C-42EF-9BFB-DC9AD75B50E5}" srcOrd="1" destOrd="0" presId="urn:microsoft.com/office/officeart/2018/2/layout/IconVerticalSolidList"/>
    <dgm:cxn modelId="{2C17D6F2-6BD7-445C-A66D-AD90241C0BF5}" type="presParOf" srcId="{10AC244A-EE2E-4B8B-B0DA-A3A2F39A2D78}" destId="{69887185-EB0E-4AE1-8B27-DC6C9E48F4A4}" srcOrd="2" destOrd="0" presId="urn:microsoft.com/office/officeart/2018/2/layout/IconVerticalSolidList"/>
    <dgm:cxn modelId="{9937CF63-9934-4636-B009-EFC7B5F58F91}" type="presParOf" srcId="{10AC244A-EE2E-4B8B-B0DA-A3A2F39A2D78}" destId="{6779B0EA-5F1F-4E2F-85DE-0993BD9AA8F8}" srcOrd="3" destOrd="0" presId="urn:microsoft.com/office/officeart/2018/2/layout/IconVerticalSolidList"/>
    <dgm:cxn modelId="{281495B1-78F7-45BE-9C26-308D8E93225B}" type="presParOf" srcId="{39B04EF0-C06C-4B03-BA2C-C5DF4B0F7D36}" destId="{458BA153-E558-4625-9397-AC2F3BA79F38}" srcOrd="9" destOrd="0" presId="urn:microsoft.com/office/officeart/2018/2/layout/IconVerticalSolidList"/>
    <dgm:cxn modelId="{C43F7D92-297D-4F2A-ADA0-83014E1D2050}" type="presParOf" srcId="{39B04EF0-C06C-4B03-BA2C-C5DF4B0F7D36}" destId="{C6FC707F-7E3E-4AAB-B49D-AC822F6A3760}" srcOrd="10" destOrd="0" presId="urn:microsoft.com/office/officeart/2018/2/layout/IconVerticalSolidList"/>
    <dgm:cxn modelId="{16A9D2C8-DCEF-4B56-ACC5-6052683714AB}" type="presParOf" srcId="{C6FC707F-7E3E-4AAB-B49D-AC822F6A3760}" destId="{7E009300-2D89-4328-B308-D63CC804E82F}" srcOrd="0" destOrd="0" presId="urn:microsoft.com/office/officeart/2018/2/layout/IconVerticalSolidList"/>
    <dgm:cxn modelId="{6BE17D0B-62BD-42AA-A004-029A68B6E11A}" type="presParOf" srcId="{C6FC707F-7E3E-4AAB-B49D-AC822F6A3760}" destId="{86FA70CF-D4C7-4072-8637-6B47C3AB2AF4}" srcOrd="1" destOrd="0" presId="urn:microsoft.com/office/officeart/2018/2/layout/IconVerticalSolidList"/>
    <dgm:cxn modelId="{D91954A5-3B0A-4152-B1E7-0236D3F6D4CE}" type="presParOf" srcId="{C6FC707F-7E3E-4AAB-B49D-AC822F6A3760}" destId="{30B008AD-2633-4098-AFB9-495946D517FA}" srcOrd="2" destOrd="0" presId="urn:microsoft.com/office/officeart/2018/2/layout/IconVerticalSolidList"/>
    <dgm:cxn modelId="{EF7F118A-2BD5-47F3-AEA0-3F327E582635}" type="presParOf" srcId="{C6FC707F-7E3E-4AAB-B49D-AC822F6A3760}" destId="{008E0A47-3411-42AF-B98A-A4778F0AE1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02121-FEF3-4924-B2A3-22CE9930FC43}">
      <dsp:nvSpPr>
        <dsp:cNvPr id="0" name=""/>
        <dsp:cNvSpPr/>
      </dsp:nvSpPr>
      <dsp:spPr>
        <a:xfrm>
          <a:off x="0" y="0"/>
          <a:ext cx="11807825" cy="6722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0E73F4-5022-4F02-836D-8F102AC21585}">
      <dsp:nvSpPr>
        <dsp:cNvPr id="0" name=""/>
        <dsp:cNvSpPr/>
      </dsp:nvSpPr>
      <dsp:spPr>
        <a:xfrm>
          <a:off x="203348" y="152828"/>
          <a:ext cx="369724" cy="3697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420F91-E964-470C-AEDF-6819AFD91B74}">
      <dsp:nvSpPr>
        <dsp:cNvPr id="0" name=""/>
        <dsp:cNvSpPr/>
      </dsp:nvSpPr>
      <dsp:spPr>
        <a:xfrm>
          <a:off x="776422" y="1577"/>
          <a:ext cx="11031402" cy="672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44" tIns="71144" rIns="71144" bIns="711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🧠 LLM (Large Language Model)</a:t>
          </a:r>
          <a:endParaRPr lang="en-US" sz="1900" b="1" kern="1200"/>
        </a:p>
      </dsp:txBody>
      <dsp:txXfrm>
        <a:off x="776422" y="1577"/>
        <a:ext cx="11031402" cy="672226"/>
      </dsp:txXfrm>
    </dsp:sp>
    <dsp:sp modelId="{02F082CE-F335-4907-AB10-82DDC803566A}">
      <dsp:nvSpPr>
        <dsp:cNvPr id="0" name=""/>
        <dsp:cNvSpPr/>
      </dsp:nvSpPr>
      <dsp:spPr>
        <a:xfrm>
          <a:off x="0" y="841861"/>
          <a:ext cx="11807825" cy="6722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A0CECF-D266-498E-A277-B7B8E14BBE90}">
      <dsp:nvSpPr>
        <dsp:cNvPr id="0" name=""/>
        <dsp:cNvSpPr/>
      </dsp:nvSpPr>
      <dsp:spPr>
        <a:xfrm>
          <a:off x="203348" y="993112"/>
          <a:ext cx="369724" cy="3697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6BD6D-7E04-470C-8B7F-39F3F14DAF24}">
      <dsp:nvSpPr>
        <dsp:cNvPr id="0" name=""/>
        <dsp:cNvSpPr/>
      </dsp:nvSpPr>
      <dsp:spPr>
        <a:xfrm>
          <a:off x="776422" y="841861"/>
          <a:ext cx="11031402" cy="672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44" tIns="71144" rIns="71144" bIns="711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Think of LLMs like brains that understand and generate human-like language.</a:t>
          </a:r>
          <a:endParaRPr lang="en-US" sz="1900" b="1" kern="1200"/>
        </a:p>
      </dsp:txBody>
      <dsp:txXfrm>
        <a:off x="776422" y="841861"/>
        <a:ext cx="11031402" cy="672226"/>
      </dsp:txXfrm>
    </dsp:sp>
    <dsp:sp modelId="{C04BE89F-90F2-4B8E-8B45-E3BF4CA78C1F}">
      <dsp:nvSpPr>
        <dsp:cNvPr id="0" name=""/>
        <dsp:cNvSpPr/>
      </dsp:nvSpPr>
      <dsp:spPr>
        <a:xfrm>
          <a:off x="0" y="1682144"/>
          <a:ext cx="11807825" cy="6722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95650-506B-407B-A0E4-6483ECB6248A}">
      <dsp:nvSpPr>
        <dsp:cNvPr id="0" name=""/>
        <dsp:cNvSpPr/>
      </dsp:nvSpPr>
      <dsp:spPr>
        <a:xfrm>
          <a:off x="203348" y="1833395"/>
          <a:ext cx="369724" cy="3697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7551A-AE8B-4A06-BCBB-A13061861C38}">
      <dsp:nvSpPr>
        <dsp:cNvPr id="0" name=""/>
        <dsp:cNvSpPr/>
      </dsp:nvSpPr>
      <dsp:spPr>
        <a:xfrm>
          <a:off x="776422" y="1682144"/>
          <a:ext cx="11031402" cy="672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44" tIns="71144" rIns="71144" bIns="711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Examples: GPT-4, Claude, Gemini, Mistral.</a:t>
          </a:r>
          <a:endParaRPr lang="en-US" sz="1900" b="1" kern="1200"/>
        </a:p>
      </dsp:txBody>
      <dsp:txXfrm>
        <a:off x="776422" y="1682144"/>
        <a:ext cx="11031402" cy="672226"/>
      </dsp:txXfrm>
    </dsp:sp>
    <dsp:sp modelId="{8A006B87-FCB5-4D15-9FB2-A37AF61EA393}">
      <dsp:nvSpPr>
        <dsp:cNvPr id="0" name=""/>
        <dsp:cNvSpPr/>
      </dsp:nvSpPr>
      <dsp:spPr>
        <a:xfrm>
          <a:off x="0" y="2522428"/>
          <a:ext cx="11807825" cy="6722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E84B95-8EC9-402C-B5A3-34C09D4D6EB1}">
      <dsp:nvSpPr>
        <dsp:cNvPr id="0" name=""/>
        <dsp:cNvSpPr/>
      </dsp:nvSpPr>
      <dsp:spPr>
        <a:xfrm>
          <a:off x="203348" y="2673679"/>
          <a:ext cx="369724" cy="3697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A3924-9E64-4308-B680-90D98A12A7F1}">
      <dsp:nvSpPr>
        <dsp:cNvPr id="0" name=""/>
        <dsp:cNvSpPr/>
      </dsp:nvSpPr>
      <dsp:spPr>
        <a:xfrm>
          <a:off x="776422" y="2522428"/>
          <a:ext cx="11031402" cy="672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44" tIns="71144" rIns="71144" bIns="711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Trained on massive text data.</a:t>
          </a:r>
          <a:endParaRPr lang="en-US" sz="1900" b="1" kern="1200"/>
        </a:p>
      </dsp:txBody>
      <dsp:txXfrm>
        <a:off x="776422" y="2522428"/>
        <a:ext cx="11031402" cy="672226"/>
      </dsp:txXfrm>
    </dsp:sp>
    <dsp:sp modelId="{D43F1361-B777-4CBD-8232-ECEC85C1ED76}">
      <dsp:nvSpPr>
        <dsp:cNvPr id="0" name=""/>
        <dsp:cNvSpPr/>
      </dsp:nvSpPr>
      <dsp:spPr>
        <a:xfrm>
          <a:off x="0" y="3362711"/>
          <a:ext cx="11807825" cy="6722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B8B94C-1430-4D23-88AA-C1F1D9ABA45B}">
      <dsp:nvSpPr>
        <dsp:cNvPr id="0" name=""/>
        <dsp:cNvSpPr/>
      </dsp:nvSpPr>
      <dsp:spPr>
        <a:xfrm>
          <a:off x="203348" y="3513962"/>
          <a:ext cx="369724" cy="36972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58208-30F7-4202-B273-6F25662BEE7E}">
      <dsp:nvSpPr>
        <dsp:cNvPr id="0" name=""/>
        <dsp:cNvSpPr/>
      </dsp:nvSpPr>
      <dsp:spPr>
        <a:xfrm>
          <a:off x="776422" y="3362711"/>
          <a:ext cx="11031402" cy="672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44" tIns="71144" rIns="71144" bIns="711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Can answer questions, generate content, write code, etc.</a:t>
          </a:r>
          <a:endParaRPr lang="en-US" sz="1900" b="1" kern="1200"/>
        </a:p>
      </dsp:txBody>
      <dsp:txXfrm>
        <a:off x="776422" y="3362711"/>
        <a:ext cx="11031402" cy="672226"/>
      </dsp:txXfrm>
    </dsp:sp>
    <dsp:sp modelId="{B4B70A8A-273A-4883-A02D-BB2A0F719975}">
      <dsp:nvSpPr>
        <dsp:cNvPr id="0" name=""/>
        <dsp:cNvSpPr/>
      </dsp:nvSpPr>
      <dsp:spPr>
        <a:xfrm>
          <a:off x="0" y="4202995"/>
          <a:ext cx="11807825" cy="6722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82B08-7550-437B-BA00-9E7126C8BE61}">
      <dsp:nvSpPr>
        <dsp:cNvPr id="0" name=""/>
        <dsp:cNvSpPr/>
      </dsp:nvSpPr>
      <dsp:spPr>
        <a:xfrm>
          <a:off x="203348" y="4354246"/>
          <a:ext cx="369724" cy="36972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94B8F4-14D5-4B73-B476-6C675EFE93D2}">
      <dsp:nvSpPr>
        <dsp:cNvPr id="0" name=""/>
        <dsp:cNvSpPr/>
      </dsp:nvSpPr>
      <dsp:spPr>
        <a:xfrm>
          <a:off x="776422" y="4202995"/>
          <a:ext cx="11031402" cy="672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44" tIns="71144" rIns="71144" bIns="711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💬 What it does: “Tell me a joke” → Writes a funny one-liner.</a:t>
          </a:r>
          <a:endParaRPr lang="en-US" sz="1900" b="1" kern="1200"/>
        </a:p>
      </dsp:txBody>
      <dsp:txXfrm>
        <a:off x="776422" y="4202995"/>
        <a:ext cx="11031402" cy="6722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1BBBFA-6726-447A-AA6E-982717D30FA1}">
      <dsp:nvSpPr>
        <dsp:cNvPr id="0" name=""/>
        <dsp:cNvSpPr/>
      </dsp:nvSpPr>
      <dsp:spPr>
        <a:xfrm>
          <a:off x="0" y="2218"/>
          <a:ext cx="7539454" cy="9453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988BC-7720-42CF-9040-4806E7BBF641}">
      <dsp:nvSpPr>
        <dsp:cNvPr id="0" name=""/>
        <dsp:cNvSpPr/>
      </dsp:nvSpPr>
      <dsp:spPr>
        <a:xfrm>
          <a:off x="285959" y="214915"/>
          <a:ext cx="519925" cy="5199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B0381-3BA4-4C28-9DC5-0ADFCC613010}">
      <dsp:nvSpPr>
        <dsp:cNvPr id="0" name=""/>
        <dsp:cNvSpPr/>
      </dsp:nvSpPr>
      <dsp:spPr>
        <a:xfrm>
          <a:off x="1091843" y="2218"/>
          <a:ext cx="6447610" cy="945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46" tIns="100046" rIns="100046" bIns="10004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🤖 Agentic AI</a:t>
          </a:r>
          <a:endParaRPr lang="en-US" sz="1900" b="1" kern="1200"/>
        </a:p>
      </dsp:txBody>
      <dsp:txXfrm>
        <a:off x="1091843" y="2218"/>
        <a:ext cx="6447610" cy="945319"/>
      </dsp:txXfrm>
    </dsp:sp>
    <dsp:sp modelId="{E3FFE30A-431F-434B-A896-AF0F93F7F5E8}">
      <dsp:nvSpPr>
        <dsp:cNvPr id="0" name=""/>
        <dsp:cNvSpPr/>
      </dsp:nvSpPr>
      <dsp:spPr>
        <a:xfrm>
          <a:off x="0" y="1183867"/>
          <a:ext cx="7539454" cy="9453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25C98F-CB05-435A-8D58-C729C071025D}">
      <dsp:nvSpPr>
        <dsp:cNvPr id="0" name=""/>
        <dsp:cNvSpPr/>
      </dsp:nvSpPr>
      <dsp:spPr>
        <a:xfrm>
          <a:off x="285959" y="1396564"/>
          <a:ext cx="519925" cy="5199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29C944-D89B-44B5-B897-0E98F22A584C}">
      <dsp:nvSpPr>
        <dsp:cNvPr id="0" name=""/>
        <dsp:cNvSpPr/>
      </dsp:nvSpPr>
      <dsp:spPr>
        <a:xfrm>
          <a:off x="1091843" y="1183867"/>
          <a:ext cx="6447610" cy="945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46" tIns="100046" rIns="100046" bIns="10004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Now imagine giving that brain goals, tools, and memory — it becomes an agent that can act on its own.</a:t>
          </a:r>
          <a:endParaRPr lang="en-US" sz="1900" b="1" kern="1200"/>
        </a:p>
      </dsp:txBody>
      <dsp:txXfrm>
        <a:off x="1091843" y="1183867"/>
        <a:ext cx="6447610" cy="945319"/>
      </dsp:txXfrm>
    </dsp:sp>
    <dsp:sp modelId="{B93A4B2E-E124-4384-9D23-69B969FDD035}">
      <dsp:nvSpPr>
        <dsp:cNvPr id="0" name=""/>
        <dsp:cNvSpPr/>
      </dsp:nvSpPr>
      <dsp:spPr>
        <a:xfrm>
          <a:off x="0" y="2365516"/>
          <a:ext cx="7539454" cy="9453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0590D-1949-42A9-82B2-E5C98C7F4351}">
      <dsp:nvSpPr>
        <dsp:cNvPr id="0" name=""/>
        <dsp:cNvSpPr/>
      </dsp:nvSpPr>
      <dsp:spPr>
        <a:xfrm>
          <a:off x="285959" y="2578212"/>
          <a:ext cx="519925" cy="5199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AD6AE-C58D-428D-96E7-FB72ABBF0AB4}">
      <dsp:nvSpPr>
        <dsp:cNvPr id="0" name=""/>
        <dsp:cNvSpPr/>
      </dsp:nvSpPr>
      <dsp:spPr>
        <a:xfrm>
          <a:off x="1091843" y="2365516"/>
          <a:ext cx="6447610" cy="945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46" tIns="100046" rIns="100046" bIns="10004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Agentic AI = LLM + memory + reasoning + tools + autonomy.</a:t>
          </a:r>
          <a:endParaRPr lang="en-US" sz="1900" b="1" kern="1200"/>
        </a:p>
      </dsp:txBody>
      <dsp:txXfrm>
        <a:off x="1091843" y="2365516"/>
        <a:ext cx="6447610" cy="945319"/>
      </dsp:txXfrm>
    </dsp:sp>
    <dsp:sp modelId="{C603AF26-1EB8-476B-B0C2-06D2BD39F5E9}">
      <dsp:nvSpPr>
        <dsp:cNvPr id="0" name=""/>
        <dsp:cNvSpPr/>
      </dsp:nvSpPr>
      <dsp:spPr>
        <a:xfrm>
          <a:off x="0" y="3547164"/>
          <a:ext cx="7539454" cy="9453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52AF7-22D2-4CEB-845D-A0AA68640AA1}">
      <dsp:nvSpPr>
        <dsp:cNvPr id="0" name=""/>
        <dsp:cNvSpPr/>
      </dsp:nvSpPr>
      <dsp:spPr>
        <a:xfrm>
          <a:off x="285959" y="3759861"/>
          <a:ext cx="519925" cy="5199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54F66-7BFD-4A52-A61A-009E350D6C0A}">
      <dsp:nvSpPr>
        <dsp:cNvPr id="0" name=""/>
        <dsp:cNvSpPr/>
      </dsp:nvSpPr>
      <dsp:spPr>
        <a:xfrm>
          <a:off x="1091843" y="3547164"/>
          <a:ext cx="6447610" cy="945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46" tIns="100046" rIns="100046" bIns="10004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Can perform multi-step tasks on its own.</a:t>
          </a:r>
          <a:endParaRPr lang="en-US" sz="1900" b="1" kern="1200"/>
        </a:p>
      </dsp:txBody>
      <dsp:txXfrm>
        <a:off x="1091843" y="3547164"/>
        <a:ext cx="6447610" cy="945319"/>
      </dsp:txXfrm>
    </dsp:sp>
    <dsp:sp modelId="{E8F1BAA2-5B0D-43E5-A9D9-D604A27AC794}">
      <dsp:nvSpPr>
        <dsp:cNvPr id="0" name=""/>
        <dsp:cNvSpPr/>
      </dsp:nvSpPr>
      <dsp:spPr>
        <a:xfrm>
          <a:off x="0" y="4728813"/>
          <a:ext cx="7539454" cy="9453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64A0A3-D16C-42EF-9BFB-DC9AD75B50E5}">
      <dsp:nvSpPr>
        <dsp:cNvPr id="0" name=""/>
        <dsp:cNvSpPr/>
      </dsp:nvSpPr>
      <dsp:spPr>
        <a:xfrm>
          <a:off x="285959" y="4941510"/>
          <a:ext cx="519925" cy="5199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9B0EA-5F1F-4E2F-85DE-0993BD9AA8F8}">
      <dsp:nvSpPr>
        <dsp:cNvPr id="0" name=""/>
        <dsp:cNvSpPr/>
      </dsp:nvSpPr>
      <dsp:spPr>
        <a:xfrm>
          <a:off x="1091843" y="4728813"/>
          <a:ext cx="6447610" cy="945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46" tIns="100046" rIns="100046" bIns="10004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Example: “Plan a weekend trip and book tickets” → Agent books, compares prices, checks calendar.</a:t>
          </a:r>
          <a:endParaRPr lang="en-US" sz="1900" b="1" kern="1200"/>
        </a:p>
      </dsp:txBody>
      <dsp:txXfrm>
        <a:off x="1091843" y="4728813"/>
        <a:ext cx="6447610" cy="945319"/>
      </dsp:txXfrm>
    </dsp:sp>
    <dsp:sp modelId="{7E009300-2D89-4328-B308-D63CC804E82F}">
      <dsp:nvSpPr>
        <dsp:cNvPr id="0" name=""/>
        <dsp:cNvSpPr/>
      </dsp:nvSpPr>
      <dsp:spPr>
        <a:xfrm>
          <a:off x="0" y="5910462"/>
          <a:ext cx="7539454" cy="9453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A70CF-D4C7-4072-8637-6B47C3AB2AF4}">
      <dsp:nvSpPr>
        <dsp:cNvPr id="0" name=""/>
        <dsp:cNvSpPr/>
      </dsp:nvSpPr>
      <dsp:spPr>
        <a:xfrm>
          <a:off x="285959" y="6123159"/>
          <a:ext cx="519925" cy="5199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8E0A47-3411-42AF-B98A-A4778F0AE1A2}">
      <dsp:nvSpPr>
        <dsp:cNvPr id="0" name=""/>
        <dsp:cNvSpPr/>
      </dsp:nvSpPr>
      <dsp:spPr>
        <a:xfrm>
          <a:off x="1091843" y="5910462"/>
          <a:ext cx="6447610" cy="945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46" tIns="100046" rIns="100046" bIns="10004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💡 What it does: Not just answers,  but acts intelligently over time.</a:t>
          </a:r>
          <a:endParaRPr lang="en-US" sz="1900" b="1" kern="1200" dirty="0"/>
        </a:p>
      </dsp:txBody>
      <dsp:txXfrm>
        <a:off x="1091843" y="5910462"/>
        <a:ext cx="6447610" cy="945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58D6D-0F32-0814-D06F-4507BC1AE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C481F-A73D-6A88-BE77-985446E6F7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79520-F11A-E8C4-F48C-374A797F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14D0E-DD76-45B6-9566-EA7CA0F92244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DB23D-A9E4-9E1A-5F4B-56225942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8F578-2315-822C-608C-4509DC71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C776-D54C-4ACD-8A01-16F3D8CA4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969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63396-1BF6-B226-F087-493BC460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5EC85-F3D4-40F9-8EC2-75166CB46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13E15-8946-A098-C820-738B67DD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14D0E-DD76-45B6-9566-EA7CA0F92244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5B599-56A0-D553-B745-466102C2C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B8B4-DD2A-771A-1670-09849DCAE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C776-D54C-4ACD-8A01-16F3D8CA4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165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EC6D0A-F696-7DB3-76FF-CBC78CE341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D0046-0755-EB2F-5C0C-1A479A529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61272-36D2-31E7-B1C7-7E10167C7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14D0E-DD76-45B6-9566-EA7CA0F92244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E2D97-ED53-E998-D94E-733FF7C14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18D6C-2935-8B55-E388-8CF1E86FC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C776-D54C-4ACD-8A01-16F3D8CA4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291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82E13-8DF1-CA3F-3701-3E45F9C39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541B0-FDBC-32FA-6A85-4BC4422D5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E16A-0344-5299-12A9-DED864322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14D0E-DD76-45B6-9566-EA7CA0F92244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753D7-D869-3920-A636-663FF3C92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4A530-23D4-7F9F-1A44-F9B8E5F8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C776-D54C-4ACD-8A01-16F3D8CA4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895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7EE4-BD09-F517-8783-D0821F17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A19AA-4173-6CE5-2748-267DA8AD2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DF7C9-BDA3-4C8A-5E0C-9A5039431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14D0E-DD76-45B6-9566-EA7CA0F92244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E3136-4AB0-B236-9B51-450032EC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7EC3F-649D-A1F6-D9FC-C7D2A2C93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C776-D54C-4ACD-8A01-16F3D8CA4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7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FA3C-C7E7-BA91-5F5A-A3727438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B8F26-56B7-893E-0702-B3018688B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1008E0-9D1E-CE89-3D7D-CEBD45E22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4FCA7-5076-B180-97A6-575498DE0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14D0E-DD76-45B6-9566-EA7CA0F92244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4965B-14A3-F06B-E21A-D74FF8DFA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FE564-CEC4-D04E-FC8C-0389C14B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C776-D54C-4ACD-8A01-16F3D8CA4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75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2412F-8DD8-6C89-49C4-E447AD9CB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DEBD9-016C-7D49-41B1-2956BF1C9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761A7-7AC3-E734-63AD-4DAA20011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D0DC8-FE92-14ED-B444-6D37C4A11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2473D-958E-CFDF-ECF5-2B345A1C9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CAC2EF-A121-0F07-8D13-5B8810F90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14D0E-DD76-45B6-9566-EA7CA0F92244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7AF922-BA2C-B85B-86ED-6C5E6D7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774A2C-7CB5-3C1C-2B2A-C24A0B72F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C776-D54C-4ACD-8A01-16F3D8CA4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182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CC544-04AA-5187-BA17-0E6E18E8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A58C58-9CD7-99E6-B90C-6B2BC173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14D0E-DD76-45B6-9566-EA7CA0F92244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773D4-780E-991C-E603-0C388B5E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ECC9F-2440-6C71-F1B0-45A61147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C776-D54C-4ACD-8A01-16F3D8CA4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83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77889-31C4-B2BE-6ABA-7CF61D15B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14D0E-DD76-45B6-9566-EA7CA0F92244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12E291-BF39-CAC4-7A4C-1F483D6E3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35C00-8E61-8DA6-7685-9D6741408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C776-D54C-4ACD-8A01-16F3D8CA4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046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7346F-90FE-90A5-44E3-E6D10BD2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741BC-B050-76C1-10C9-FE2280DA8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8E186-E843-632C-2AFA-31B3BA89E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DEEE0-658F-877F-7BD4-2C186A2E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14D0E-DD76-45B6-9566-EA7CA0F92244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C3B05-E468-FB5A-588A-AAF8D6A0D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6CCE7-1ED2-0330-0741-A9300567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C776-D54C-4ACD-8A01-16F3D8CA4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48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4E88-6C34-4E4A-5EFE-BF14E7E22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DF9AD7-5F7B-8AD7-9F02-B8580A039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0EAAD-C134-2CC1-23A9-6569E2EB4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1EDEC0-C510-FDF7-1E9F-B393FB77E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14D0E-DD76-45B6-9566-EA7CA0F92244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F31B1-4407-F0C7-5003-47D2162F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10C4C-A4F0-A411-52BB-A875DEAE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C776-D54C-4ACD-8A01-16F3D8CA4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195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7F8001-4A15-65A7-1BD5-6B9569017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7EF4D-3510-55FF-5307-8EC1A1904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1490E-86E9-7954-710F-ED582FC34A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A14D0E-DD76-45B6-9566-EA7CA0F92244}" type="datetimeFigureOut">
              <a:rPr lang="en-IN" smtClean="0"/>
              <a:t>06-04-2025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FE776-E27F-8FF1-EDA8-9FF5B99D1E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4448B-79D8-C9F1-D9B8-715D1C8C7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EEC776-D54C-4ACD-8A01-16F3D8CA40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777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webex.com/join-meeting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webex.com/join-meeting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6Ll5uB8VQto" TargetMode="External"/><Relationship Id="rId3" Type="http://schemas.openxmlformats.org/officeDocument/2006/relationships/hyperlink" Target="https://www.youtube.com/playlist?list=PLVlQHNRLflP8Pt3wVlRWRaXZXi79cIwSq" TargetMode="External"/><Relationship Id="rId7" Type="http://schemas.openxmlformats.org/officeDocument/2006/relationships/hyperlink" Target="https://www.youtube.com/playlist?list=PLVlQHNRLflP8JthpjvJFaofUkJS1A7qa1" TargetMode="External"/><Relationship Id="rId2" Type="http://schemas.openxmlformats.org/officeDocument/2006/relationships/hyperlink" Target="https://www.youtube.com/playlist?list=PLVlQHNRLflP-SaPff3325gkISMHEznEix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playlist?list=PLVlQHNRLflP9GN5rc8sBWnrV53DWAzfdn" TargetMode="External"/><Relationship Id="rId5" Type="http://schemas.openxmlformats.org/officeDocument/2006/relationships/hyperlink" Target="https://www.youtube.com/playlist?list=PLVlQHNRLflP81c99eg7UhkVZxwPvhTddM" TargetMode="External"/><Relationship Id="rId4" Type="http://schemas.openxmlformats.org/officeDocument/2006/relationships/hyperlink" Target="https://www.youtube.com/playlist?list=PLVlQHNRLflP-BgYmMlM8YQpvQM2J99HE0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introduction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odelcontextprotoco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ackground with white text&#10;&#10;AI-generated content may be incorrect.">
            <a:extLst>
              <a:ext uri="{FF2B5EF4-FFF2-40B4-BE49-F238E27FC236}">
                <a16:creationId xmlns:a16="http://schemas.microsoft.com/office/drawing/2014/main" id="{F77DA02A-D6E5-2677-0ED8-1FD3682E4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" r="-1" b="-1"/>
          <a:stretch/>
        </p:blipFill>
        <p:spPr>
          <a:xfrm>
            <a:off x="-9077" y="-1"/>
            <a:ext cx="12188951" cy="6857999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9483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5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C62E7-D1C1-8D1A-FB3D-1AFDA23EE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48" y="480060"/>
            <a:ext cx="11129581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09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A3F0B8-ECAC-4B76-C6F6-8A7E995D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85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F26027-3432-638E-FCF3-B6DF5958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26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618D9B-2F73-996F-B4CF-8F612325A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94967"/>
            <a:ext cx="7855973" cy="1668003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highlight>
                  <a:srgbClr val="000080"/>
                </a:highlight>
              </a:rPr>
              <a:t>FSDS with Generative-AI &amp; Agentic AI</a:t>
            </a:r>
            <a:br>
              <a:rPr lang="en-US" sz="4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US" sz="4000" dirty="0">
                <a:solidFill>
                  <a:schemeClr val="bg1"/>
                </a:solidFill>
                <a:highlight>
                  <a:srgbClr val="000080"/>
                </a:highlight>
              </a:rPr>
              <a:t>Starting Dt : 7</a:t>
            </a:r>
            <a:r>
              <a:rPr lang="en-US" sz="4000" baseline="30000" dirty="0">
                <a:solidFill>
                  <a:schemeClr val="bg1"/>
                </a:solidFill>
                <a:highlight>
                  <a:srgbClr val="000080"/>
                </a:highlight>
              </a:rPr>
              <a:t>th</a:t>
            </a:r>
            <a:r>
              <a:rPr lang="en-US" sz="4000" dirty="0">
                <a:solidFill>
                  <a:schemeClr val="bg1"/>
                </a:solidFill>
                <a:highlight>
                  <a:srgbClr val="000080"/>
                </a:highlight>
              </a:rPr>
              <a:t> April @ 5:30pm</a:t>
            </a:r>
            <a:br>
              <a:rPr lang="en-US" sz="4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US" sz="4000" dirty="0">
                <a:solidFill>
                  <a:schemeClr val="bg1"/>
                </a:solidFill>
                <a:highlight>
                  <a:srgbClr val="000080"/>
                </a:highlight>
              </a:rPr>
              <a:t>Duration: Apr-Aug (6 month)</a:t>
            </a:r>
            <a:endParaRPr lang="en-IN" sz="40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BB4FB-C27F-FE1C-BB08-838D8EF3B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57623"/>
            <a:ext cx="5963807" cy="1668003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Joining URL: </a:t>
            </a:r>
          </a:p>
          <a:p>
            <a:pPr algn="l"/>
            <a:r>
              <a:rPr lang="en-US" sz="3200" b="1" dirty="0">
                <a:solidFill>
                  <a:schemeClr val="bg1"/>
                </a:solidFill>
                <a:hlinkClick r:id="rId3"/>
              </a:rPr>
              <a:t>https://web.webex.com/join-meeting</a:t>
            </a:r>
            <a:endParaRPr lang="en-US" sz="3200" b="1" dirty="0">
              <a:solidFill>
                <a:schemeClr val="bg1"/>
              </a:solidFill>
            </a:endParaRPr>
          </a:p>
          <a:p>
            <a:pPr algn="l"/>
            <a:r>
              <a:rPr lang="en-US" sz="3200" b="1" dirty="0">
                <a:solidFill>
                  <a:schemeClr val="bg1"/>
                </a:solidFill>
              </a:rPr>
              <a:t>Meeting Id: 2516 634 7739</a:t>
            </a:r>
          </a:p>
          <a:p>
            <a:pPr algn="l"/>
            <a:r>
              <a:rPr lang="en-US" sz="3200" b="1" dirty="0">
                <a:solidFill>
                  <a:schemeClr val="bg1"/>
                </a:solidFill>
              </a:rPr>
              <a:t>Password: 112233</a:t>
            </a:r>
            <a:endParaRPr lang="en-IN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A poster for a science class&#10;&#10;AI-generated content may be incorrect.">
            <a:extLst>
              <a:ext uri="{FF2B5EF4-FFF2-40B4-BE49-F238E27FC236}">
                <a16:creationId xmlns:a16="http://schemas.microsoft.com/office/drawing/2014/main" id="{803E711C-F295-488A-CC3B-A2AD8F531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247" y="1433641"/>
            <a:ext cx="6429753" cy="542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10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AB334E-41A9-8C2D-9C46-AC3E407C0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26870F-4133-595C-55D7-6876287DD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F15139-36C5-0DB7-CB8C-EC0B2F6E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F80860E-48D4-F975-469B-8FF189969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39DF274-0D35-6465-7A65-8E041A8DD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971FFBE-51FC-F1F4-377B-BEF06BA84D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0643202-1CF3-41F0-CF48-2871ABC0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05EF927-0194-C434-B095-2DB7E0AD13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C4CF1D7-4B0E-A0AB-902D-FD095A9CE6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C538DA-377C-94CE-DCE8-3F620054A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8259097" cy="1779638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highlight>
                  <a:srgbClr val="000080"/>
                </a:highlight>
              </a:rPr>
              <a:t>Internship Training + Placement Training</a:t>
            </a:r>
            <a:br>
              <a:rPr lang="en-US" sz="4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US" sz="4000" dirty="0">
                <a:solidFill>
                  <a:schemeClr val="bg1"/>
                </a:solidFill>
                <a:highlight>
                  <a:srgbClr val="000080"/>
                </a:highlight>
              </a:rPr>
              <a:t>Starting Dt : 7</a:t>
            </a:r>
            <a:r>
              <a:rPr lang="en-US" sz="4000" baseline="30000" dirty="0">
                <a:solidFill>
                  <a:schemeClr val="bg1"/>
                </a:solidFill>
                <a:highlight>
                  <a:srgbClr val="000080"/>
                </a:highlight>
              </a:rPr>
              <a:t>th</a:t>
            </a:r>
            <a:r>
              <a:rPr lang="en-US" sz="4000" dirty="0">
                <a:solidFill>
                  <a:schemeClr val="bg1"/>
                </a:solidFill>
                <a:highlight>
                  <a:srgbClr val="000080"/>
                </a:highlight>
              </a:rPr>
              <a:t> April @ 4:00pm</a:t>
            </a:r>
            <a:br>
              <a:rPr lang="en-US" sz="4000" dirty="0">
                <a:solidFill>
                  <a:schemeClr val="bg1"/>
                </a:solidFill>
                <a:highlight>
                  <a:srgbClr val="000080"/>
                </a:highlight>
              </a:rPr>
            </a:br>
            <a:r>
              <a:rPr lang="en-US" sz="4000" dirty="0">
                <a:solidFill>
                  <a:schemeClr val="bg1"/>
                </a:solidFill>
                <a:highlight>
                  <a:srgbClr val="000080"/>
                </a:highlight>
              </a:rPr>
              <a:t>Duration: Apr - May (2 month)</a:t>
            </a:r>
            <a:endParaRPr lang="en-IN" sz="40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39C3E7-99E8-3546-94D6-23A2B2FED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54855"/>
            <a:ext cx="6024716" cy="1668003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Joining URL: </a:t>
            </a:r>
          </a:p>
          <a:p>
            <a:pPr algn="l"/>
            <a:r>
              <a:rPr lang="en-US" sz="3200" b="1" dirty="0">
                <a:solidFill>
                  <a:schemeClr val="bg1"/>
                </a:solidFill>
                <a:hlinkClick r:id="rId3"/>
              </a:rPr>
              <a:t>https://web.webex.com/join-meeting</a:t>
            </a:r>
            <a:endParaRPr lang="en-US" sz="3200" b="1" dirty="0">
              <a:solidFill>
                <a:schemeClr val="bg1"/>
              </a:solidFill>
            </a:endParaRPr>
          </a:p>
          <a:p>
            <a:pPr algn="l"/>
            <a:r>
              <a:rPr lang="en-US" sz="3200" b="1" dirty="0">
                <a:solidFill>
                  <a:schemeClr val="bg1"/>
                </a:solidFill>
              </a:rPr>
              <a:t>Meeting Id: 2516 634 7739</a:t>
            </a:r>
          </a:p>
          <a:p>
            <a:pPr algn="l"/>
            <a:r>
              <a:rPr lang="en-US" sz="3200" b="1" dirty="0">
                <a:solidFill>
                  <a:schemeClr val="bg1"/>
                </a:solidFill>
              </a:rPr>
              <a:t>Password: 112233</a:t>
            </a:r>
            <a:endParaRPr lang="en-IN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A poster for a college application&#10;&#10;AI-generated content may be incorrect.">
            <a:extLst>
              <a:ext uri="{FF2B5EF4-FFF2-40B4-BE49-F238E27FC236}">
                <a16:creationId xmlns:a16="http://schemas.microsoft.com/office/drawing/2014/main" id="{C128A586-FCBF-463F-DF24-0821D217F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29032"/>
            <a:ext cx="6024716" cy="56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98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242D1-29CB-4262-D72A-260444DD5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163" y="115193"/>
            <a:ext cx="5993368" cy="8274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b="1" kern="1200" dirty="0">
                <a:solidFill>
                  <a:schemeClr val="bg1"/>
                </a:solidFill>
                <a:highlight>
                  <a:srgbClr val="808000"/>
                </a:highlight>
                <a:latin typeface="+mj-lt"/>
                <a:ea typeface="+mj-ea"/>
                <a:cs typeface="+mj-cs"/>
              </a:rPr>
              <a:t>Previous Workshop Title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1485CCF-9192-A4AE-9F31-281CCD910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57790"/>
            <a:ext cx="12065794" cy="5800210"/>
          </a:xfrm>
        </p:spPr>
        <p:txBody>
          <a:bodyPr vert="horz" lIns="91440" tIns="45720" rIns="91440" bIns="45720" rtlCol="0">
            <a:noAutofit/>
          </a:bodyPr>
          <a:lstStyle/>
          <a:p>
            <a:pPr marR="59055" lvl="0" algn="l">
              <a:tabLst>
                <a:tab pos="471170" algn="l"/>
                <a:tab pos="472440" algn="l"/>
              </a:tabLst>
            </a:pPr>
            <a:r>
              <a:rPr lang="en-US" b="1" spc="0" dirty="0">
                <a:solidFill>
                  <a:schemeClr val="bg1"/>
                </a:solidFill>
                <a:effectLst/>
              </a:rPr>
              <a:t> 1- Resume</a:t>
            </a:r>
            <a:r>
              <a:rPr lang="en-US" b="1" spc="-15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0" dirty="0">
                <a:solidFill>
                  <a:schemeClr val="bg1"/>
                </a:solidFill>
                <a:effectLst/>
              </a:rPr>
              <a:t>Building</a:t>
            </a:r>
            <a:r>
              <a:rPr lang="en-US" b="1" spc="-5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0" dirty="0">
                <a:solidFill>
                  <a:schemeClr val="bg1"/>
                </a:solidFill>
                <a:effectLst/>
              </a:rPr>
              <a:t>Bootcamp</a:t>
            </a:r>
            <a:r>
              <a:rPr lang="en-US" b="1" spc="-30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0" dirty="0">
                <a:solidFill>
                  <a:schemeClr val="bg1"/>
                </a:solidFill>
                <a:effectLst/>
              </a:rPr>
              <a:t>for</a:t>
            </a:r>
            <a:r>
              <a:rPr lang="en-US" b="1" spc="-30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0" dirty="0">
                <a:solidFill>
                  <a:schemeClr val="bg1"/>
                </a:solidFill>
                <a:effectLst/>
              </a:rPr>
              <a:t>Data</a:t>
            </a:r>
            <a:r>
              <a:rPr lang="en-US" b="1" spc="-60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0" dirty="0">
                <a:solidFill>
                  <a:schemeClr val="bg1"/>
                </a:solidFill>
                <a:effectLst/>
              </a:rPr>
              <a:t>Analytics,</a:t>
            </a:r>
            <a:r>
              <a:rPr lang="en-US" b="1" spc="-15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0" dirty="0">
                <a:solidFill>
                  <a:schemeClr val="bg1"/>
                </a:solidFill>
                <a:effectLst/>
              </a:rPr>
              <a:t>BA,</a:t>
            </a:r>
            <a:r>
              <a:rPr lang="en-US" b="1" spc="-15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0" dirty="0">
                <a:solidFill>
                  <a:schemeClr val="bg1"/>
                </a:solidFill>
                <a:effectLst/>
              </a:rPr>
              <a:t>Data</a:t>
            </a:r>
            <a:r>
              <a:rPr lang="en-US" b="1" spc="-15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0" dirty="0">
                <a:solidFill>
                  <a:schemeClr val="bg1"/>
                </a:solidFill>
                <a:effectLst/>
              </a:rPr>
              <a:t>Science</a:t>
            </a:r>
            <a:r>
              <a:rPr lang="en-US" b="1" spc="-15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0" dirty="0">
                <a:solidFill>
                  <a:schemeClr val="bg1"/>
                </a:solidFill>
                <a:effectLst/>
              </a:rPr>
              <a:t>&amp;</a:t>
            </a:r>
            <a:r>
              <a:rPr lang="en-US" b="1" spc="-15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0" dirty="0">
                <a:solidFill>
                  <a:schemeClr val="bg1"/>
                </a:solidFill>
                <a:effectLst/>
              </a:rPr>
              <a:t>GEN AI Roles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en-US" spc="0" dirty="0">
              <a:solidFill>
                <a:schemeClr val="bg1"/>
              </a:solidFill>
              <a:effectLst/>
            </a:endParaRPr>
          </a:p>
          <a:p>
            <a:pPr marL="15240" algn="l"/>
            <a:r>
              <a:rPr lang="en-US" b="1" u="sng" spc="-1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hlinkClick r:id="rId2"/>
              </a:rPr>
              <a:t>	</a:t>
            </a:r>
            <a:r>
              <a:rPr lang="en-US" b="1" u="sng" spc="-1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hlinkClick r:id="rId2"/>
              </a:rPr>
              <a:t>playlist?list</a:t>
            </a:r>
            <a:r>
              <a:rPr lang="en-US" b="1" u="sng" spc="-1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hlinkClick r:id="rId2"/>
              </a:rPr>
              <a:t>=PLVlQHNRLflP-SaPff3325gkISMHEznEix</a:t>
            </a:r>
            <a:endParaRPr lang="en-US" b="1" u="sng" spc="-1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</a:endParaRPr>
          </a:p>
          <a:p>
            <a:pPr algn="l">
              <a:spcBef>
                <a:spcPts val="215"/>
              </a:spcBef>
            </a:pPr>
            <a:endParaRPr lang="en-US" b="1" spc="0" dirty="0">
              <a:solidFill>
                <a:schemeClr val="bg1"/>
              </a:solidFill>
              <a:uFill>
                <a:solidFill>
                  <a:srgbClr val="000000"/>
                </a:solidFill>
              </a:uFill>
            </a:endParaRPr>
          </a:p>
          <a:p>
            <a:pPr algn="l">
              <a:spcBef>
                <a:spcPts val="215"/>
              </a:spcBef>
            </a:pPr>
            <a:r>
              <a:rPr lang="en-US" b="1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  </a:t>
            </a:r>
            <a:r>
              <a:rPr lang="en-US" b="1" spc="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2- </a:t>
            </a:r>
            <a:r>
              <a:rPr lang="en-US" b="1" spc="0" dirty="0" err="1">
                <a:solidFill>
                  <a:schemeClr val="bg1"/>
                </a:solidFill>
                <a:effectLst/>
              </a:rPr>
              <a:t>Agenitic</a:t>
            </a:r>
            <a:r>
              <a:rPr lang="en-US" b="1" spc="-60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0" dirty="0">
                <a:solidFill>
                  <a:schemeClr val="bg1"/>
                </a:solidFill>
                <a:effectLst/>
              </a:rPr>
              <a:t>AI</a:t>
            </a:r>
            <a:r>
              <a:rPr lang="en-US" b="1" spc="-35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-35" dirty="0">
                <a:solidFill>
                  <a:schemeClr val="bg1"/>
                </a:solidFill>
                <a:effectLst/>
                <a:sym typeface="Wingdings" panose="05000000000000000000" pitchFamily="2" charset="2"/>
              </a:rPr>
              <a:t> </a:t>
            </a:r>
            <a:r>
              <a:rPr lang="en-US" b="1" u="sng" spc="-1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hlinkClick r:id="rId3"/>
              </a:rPr>
              <a:t>playlist?list</a:t>
            </a:r>
            <a:r>
              <a:rPr lang="en-US" b="1" u="sng" spc="-1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hlinkClick r:id="rId3"/>
              </a:rPr>
              <a:t>=PLVlQHNRLflP8Pt3wVlRWRaXZXi79cIwSq</a:t>
            </a:r>
            <a:endParaRPr lang="en-US" b="1" u="sng" spc="-1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</a:endParaRPr>
          </a:p>
          <a:p>
            <a:pPr marL="472440" indent="-228600" algn="l"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b="1" u="sng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</a:endParaRPr>
          </a:p>
          <a:p>
            <a:pPr algn="l">
              <a:spcBef>
                <a:spcPts val="220"/>
              </a:spcBef>
            </a:pPr>
            <a:r>
              <a:rPr lang="en-US" b="1" strike="noStrike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  3-</a:t>
            </a:r>
            <a:r>
              <a:rPr lang="en-US" b="1" u="sng" strike="noStrike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b="1" spc="0" dirty="0">
                <a:solidFill>
                  <a:schemeClr val="bg1"/>
                </a:solidFill>
                <a:effectLst/>
              </a:rPr>
              <a:t>Data</a:t>
            </a:r>
            <a:r>
              <a:rPr lang="en-US" b="1" spc="-65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0" dirty="0">
                <a:solidFill>
                  <a:schemeClr val="bg1"/>
                </a:solidFill>
                <a:effectLst/>
              </a:rPr>
              <a:t>Analytics</a:t>
            </a:r>
            <a:r>
              <a:rPr lang="en-US" b="1" spc="-20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0" dirty="0">
                <a:solidFill>
                  <a:schemeClr val="bg1"/>
                </a:solidFill>
                <a:effectLst/>
              </a:rPr>
              <a:t>&amp;</a:t>
            </a:r>
            <a:r>
              <a:rPr lang="en-US" b="1" spc="-20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0" dirty="0">
                <a:solidFill>
                  <a:schemeClr val="bg1"/>
                </a:solidFill>
                <a:effectLst/>
              </a:rPr>
              <a:t>Business</a:t>
            </a:r>
            <a:r>
              <a:rPr lang="en-US" b="1" spc="-65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0" dirty="0">
                <a:solidFill>
                  <a:schemeClr val="bg1"/>
                </a:solidFill>
                <a:effectLst/>
              </a:rPr>
              <a:t>Analytics</a:t>
            </a:r>
            <a:r>
              <a:rPr lang="en-US" b="1" spc="10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-5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endParaRPr lang="en-US" spc="0" dirty="0">
              <a:solidFill>
                <a:schemeClr val="bg1"/>
              </a:solidFill>
              <a:effectLst/>
            </a:endParaRPr>
          </a:p>
          <a:p>
            <a:pPr marL="15240" algn="l">
              <a:spcBef>
                <a:spcPts val="105"/>
              </a:spcBef>
            </a:pPr>
            <a:r>
              <a:rPr lang="en-US" b="1" u="sng" spc="-1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hlinkClick r:id="rId4"/>
              </a:rPr>
              <a:t>	</a:t>
            </a:r>
            <a:r>
              <a:rPr lang="en-US" b="1" u="sng" spc="-1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hlinkClick r:id="rId4"/>
              </a:rPr>
              <a:t>playlist?list</a:t>
            </a:r>
            <a:r>
              <a:rPr lang="en-US" b="1" u="sng" spc="-1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hlinkClick r:id="rId4"/>
              </a:rPr>
              <a:t>=PLVlQHNRLflP-BgYmMlM8YQpvQM2J99HE0</a:t>
            </a:r>
            <a:endParaRPr lang="en-US" b="1" u="sng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</a:endParaRPr>
          </a:p>
          <a:p>
            <a:pPr indent="-228600" algn="l">
              <a:spcBef>
                <a:spcPts val="220"/>
              </a:spcBef>
              <a:buFont typeface="Arial" panose="020B0604020202020204" pitchFamily="34" charset="0"/>
              <a:buChar char="•"/>
            </a:pPr>
            <a:endParaRPr lang="en-US" b="1" spc="0" dirty="0">
              <a:solidFill>
                <a:schemeClr val="bg1"/>
              </a:solidFill>
              <a:uFill>
                <a:solidFill>
                  <a:srgbClr val="000000"/>
                </a:solidFill>
              </a:uFill>
            </a:endParaRPr>
          </a:p>
          <a:p>
            <a:pPr algn="l">
              <a:spcBef>
                <a:spcPts val="220"/>
              </a:spcBef>
            </a:pPr>
            <a:r>
              <a:rPr lang="en-US" b="1" spc="0" dirty="0">
                <a:solidFill>
                  <a:schemeClr val="bg1"/>
                </a:solidFill>
                <a:effectLst/>
              </a:rPr>
              <a:t>  4- Generative</a:t>
            </a:r>
            <a:r>
              <a:rPr lang="en-US" b="1" spc="-60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0" dirty="0">
                <a:solidFill>
                  <a:schemeClr val="bg1"/>
                </a:solidFill>
                <a:effectLst/>
              </a:rPr>
              <a:t>AI</a:t>
            </a:r>
            <a:r>
              <a:rPr lang="en-US" b="1" spc="-50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-5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b="1" u="sng" spc="-1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hlinkClick r:id="rId5"/>
              </a:rPr>
              <a:t>playlist?list</a:t>
            </a:r>
            <a:r>
              <a:rPr lang="en-US" b="1" u="sng" spc="-1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hlinkClick r:id="rId5"/>
              </a:rPr>
              <a:t>=PLVlQHNRLflP81c99eg7UhkVZxwPvhTddM</a:t>
            </a:r>
            <a:endParaRPr lang="en-US" b="1" u="sng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</a:endParaRPr>
          </a:p>
          <a:p>
            <a:pPr indent="-228600" algn="l"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b="1" u="sng" dirty="0">
              <a:solidFill>
                <a:schemeClr val="bg1"/>
              </a:solidFill>
              <a:uFill>
                <a:solidFill>
                  <a:srgbClr val="000000"/>
                </a:solidFill>
              </a:uFill>
            </a:endParaRPr>
          </a:p>
          <a:p>
            <a:pPr algn="l">
              <a:spcBef>
                <a:spcPts val="105"/>
              </a:spcBef>
            </a:pPr>
            <a:r>
              <a:rPr lang="en-US" b="1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</a:rPr>
              <a:t>  5-</a:t>
            </a:r>
            <a:r>
              <a:rPr lang="en-US" b="1" u="sng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b="1" spc="0" dirty="0">
                <a:solidFill>
                  <a:schemeClr val="bg1"/>
                </a:solidFill>
                <a:effectLst/>
              </a:rPr>
              <a:t>Python</a:t>
            </a:r>
            <a:r>
              <a:rPr lang="en-US" b="1" spc="-30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0" dirty="0">
                <a:solidFill>
                  <a:schemeClr val="bg1"/>
                </a:solidFill>
                <a:effectLst/>
              </a:rPr>
              <a:t>for</a:t>
            </a:r>
            <a:r>
              <a:rPr lang="en-US" b="1" spc="-30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0" dirty="0">
                <a:solidFill>
                  <a:schemeClr val="bg1"/>
                </a:solidFill>
                <a:effectLst/>
              </a:rPr>
              <a:t>Data science</a:t>
            </a:r>
            <a:r>
              <a:rPr lang="en-US" b="1" spc="15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-5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b="1" u="sng" spc="-1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hlinkClick r:id="rId6"/>
              </a:rPr>
              <a:t>playlist?list</a:t>
            </a:r>
            <a:r>
              <a:rPr lang="en-US" b="1" u="sng" spc="-1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hlinkClick r:id="rId6"/>
              </a:rPr>
              <a:t>=PLVlQHNRLflP9GN5rc8sBWnrV53DWAzfdn</a:t>
            </a:r>
            <a:endParaRPr lang="en-US" b="1" u="sng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</a:endParaRPr>
          </a:p>
          <a:p>
            <a:pPr indent="-228600" algn="l">
              <a:spcBef>
                <a:spcPts val="255"/>
              </a:spcBef>
              <a:buFont typeface="Arial" panose="020B0604020202020204" pitchFamily="34" charset="0"/>
              <a:buChar char="•"/>
            </a:pPr>
            <a:endParaRPr lang="en-US" b="1" u="sng" strike="noStrike" dirty="0">
              <a:solidFill>
                <a:schemeClr val="bg1"/>
              </a:solidFill>
              <a:uFill>
                <a:solidFill>
                  <a:srgbClr val="000000"/>
                </a:solidFill>
              </a:uFill>
            </a:endParaRPr>
          </a:p>
          <a:p>
            <a:pPr algn="l">
              <a:spcBef>
                <a:spcPts val="255"/>
              </a:spcBef>
            </a:pPr>
            <a:r>
              <a:rPr lang="en-US" b="1" spc="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</a:rPr>
              <a:t>6- </a:t>
            </a:r>
            <a:r>
              <a:rPr lang="en-US" spc="0" dirty="0">
                <a:solidFill>
                  <a:schemeClr val="bg1"/>
                </a:solidFill>
                <a:effectLst/>
              </a:rPr>
              <a:t> </a:t>
            </a:r>
            <a:r>
              <a:rPr lang="en-US" b="1" spc="0" dirty="0">
                <a:solidFill>
                  <a:schemeClr val="bg1"/>
                </a:solidFill>
                <a:effectLst/>
              </a:rPr>
              <a:t>AZUR AI (Cognitive Services) </a:t>
            </a:r>
            <a:r>
              <a:rPr lang="en-US" b="1" spc="0" dirty="0">
                <a:solidFill>
                  <a:schemeClr val="bg1"/>
                </a:solidFill>
                <a:effectLst/>
                <a:sym typeface="Wingdings" panose="05000000000000000000" pitchFamily="2" charset="2"/>
              </a:rPr>
              <a:t></a:t>
            </a:r>
            <a:r>
              <a:rPr lang="en-US" b="1" u="sng" dirty="0" err="1">
                <a:solidFill>
                  <a:schemeClr val="bg1"/>
                </a:solidFill>
                <a:effectLst/>
                <a:hlinkClick r:id="rId7"/>
              </a:rPr>
              <a:t>playlist?list</a:t>
            </a:r>
            <a:r>
              <a:rPr lang="en-US" b="1" u="sng" dirty="0">
                <a:solidFill>
                  <a:schemeClr val="bg1"/>
                </a:solidFill>
                <a:effectLst/>
                <a:hlinkClick r:id="rId7"/>
              </a:rPr>
              <a:t>=PLVlQHNRLflP8JthpjvJFaofUkJS1A7qa1</a:t>
            </a:r>
            <a:endParaRPr lang="en-US" b="1" u="sng" dirty="0">
              <a:solidFill>
                <a:schemeClr val="bg1"/>
              </a:solidFill>
              <a:effectLst/>
            </a:endParaRPr>
          </a:p>
          <a:p>
            <a:pPr algn="l">
              <a:spcBef>
                <a:spcPts val="255"/>
              </a:spcBef>
            </a:pPr>
            <a:endParaRPr lang="en-US" b="1" dirty="0">
              <a:solidFill>
                <a:schemeClr val="bg1"/>
              </a:solidFill>
            </a:endParaRPr>
          </a:p>
          <a:p>
            <a:pPr algn="l">
              <a:spcBef>
                <a:spcPts val="255"/>
              </a:spcBef>
            </a:pPr>
            <a:r>
              <a:rPr lang="en-US" b="1" dirty="0">
                <a:solidFill>
                  <a:schemeClr val="bg1"/>
                </a:solidFill>
              </a:rPr>
              <a:t>  7- MCP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  <a:hlinkClick r:id="rId8"/>
              </a:rPr>
              <a:t>www.youtube.com/watch?v=6Ll5uB8VQto</a:t>
            </a:r>
            <a:endParaRPr lang="en-US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l">
              <a:spcBef>
                <a:spcPts val="255"/>
              </a:spcBef>
            </a:pPr>
            <a:endParaRPr lang="en-US" dirty="0">
              <a:solidFill>
                <a:schemeClr val="bg1"/>
              </a:solidFill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13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69890-FA67-0771-F6BD-D063CB9A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02" y="327654"/>
            <a:ext cx="5665693" cy="3388939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Follow this link to join my WhatsApp community </a:t>
            </a:r>
            <a:r>
              <a:rPr lang="en-US" sz="2600" dirty="0">
                <a:solidFill>
                  <a:srgbClr val="FFFFFF"/>
                </a:solidFill>
                <a:sym typeface="Wingdings" panose="05000000000000000000" pitchFamily="2" charset="2"/>
              </a:rPr>
              <a:t> </a:t>
            </a:r>
            <a:br>
              <a:rPr lang="en-US" sz="2600" dirty="0">
                <a:solidFill>
                  <a:srgbClr val="FFFFFF"/>
                </a:solidFill>
                <a:sym typeface="Wingdings" panose="05000000000000000000" pitchFamily="2" charset="2"/>
              </a:rPr>
            </a:br>
            <a:br>
              <a:rPr lang="en-US" sz="2600" dirty="0">
                <a:solidFill>
                  <a:srgbClr val="FFFFFF"/>
                </a:solidFill>
                <a:sym typeface="Wingdings" panose="05000000000000000000" pitchFamily="2" charset="2"/>
              </a:rPr>
            </a:br>
            <a:r>
              <a:rPr lang="en-US" sz="2600" dirty="0">
                <a:solidFill>
                  <a:srgbClr val="FFFFFF"/>
                </a:solidFill>
              </a:rPr>
              <a:t>Full Stack DATA SCIENCE with GEN AI &amp; Agentic AI </a:t>
            </a:r>
            <a:r>
              <a:rPr lang="en-US" sz="2600" dirty="0">
                <a:solidFill>
                  <a:srgbClr val="FFFFFF"/>
                </a:solidFill>
                <a:sym typeface="Wingdings" panose="05000000000000000000" pitchFamily="2" charset="2"/>
              </a:rPr>
              <a:t></a:t>
            </a:r>
            <a:br>
              <a:rPr lang="en-US" sz="2600" dirty="0">
                <a:solidFill>
                  <a:srgbClr val="FFFFFF"/>
                </a:solidFill>
                <a:sym typeface="Wingdings" panose="05000000000000000000" pitchFamily="2" charset="2"/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u="sng" dirty="0">
                <a:solidFill>
                  <a:srgbClr val="FFFFFF"/>
                </a:solidFill>
              </a:rPr>
              <a:t>https://chat.whatsapp.com/Kkax9Vm3zu2JVO0cpPrMZS</a:t>
            </a:r>
          </a:p>
        </p:txBody>
      </p:sp>
      <p:pic>
        <p:nvPicPr>
          <p:cNvPr id="6" name="Picture 5" descr="A qr code with a logo&#10;&#10;AI-generated content may be incorrect.">
            <a:extLst>
              <a:ext uri="{FF2B5EF4-FFF2-40B4-BE49-F238E27FC236}">
                <a16:creationId xmlns:a16="http://schemas.microsoft.com/office/drawing/2014/main" id="{E5B3455A-AF1B-797B-FC9E-27694E6BA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" r="11053"/>
          <a:stretch/>
        </p:blipFill>
        <p:spPr>
          <a:xfrm>
            <a:off x="6553199" y="457200"/>
            <a:ext cx="5181602" cy="5943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F520DF4-FACF-10B6-53C7-48A7B1B9F017}"/>
              </a:ext>
            </a:extLst>
          </p:cNvPr>
          <p:cNvSpPr txBox="1">
            <a:spLocks/>
          </p:cNvSpPr>
          <p:nvPr/>
        </p:nvSpPr>
        <p:spPr>
          <a:xfrm>
            <a:off x="1383230" y="4668314"/>
            <a:ext cx="2834809" cy="17324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u="sng" dirty="0">
                <a:solidFill>
                  <a:srgbClr val="FFFFFF"/>
                </a:solidFill>
                <a:highlight>
                  <a:srgbClr val="800080"/>
                </a:highligh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236470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8DF1C-CA42-27BC-B5BA-BF6515414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80EE-8E25-D0BC-B3B8-CB4FE81D6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77" y="182562"/>
            <a:ext cx="9645445" cy="906009"/>
          </a:xfrm>
        </p:spPr>
        <p:txBody>
          <a:bodyPr>
            <a:normAutofit fontScale="90000"/>
          </a:bodyPr>
          <a:lstStyle/>
          <a:p>
            <a:r>
              <a:rPr lang="en-IN" dirty="0">
                <a:highlight>
                  <a:srgbClr val="00FFFF"/>
                </a:highlight>
              </a:rPr>
              <a:t>LLM ( Large Language Model)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2F06BB00-6240-A961-F465-AE8BC417C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0516377"/>
              </p:ext>
            </p:extLst>
          </p:nvPr>
        </p:nvGraphicFramePr>
        <p:xfrm>
          <a:off x="196850" y="1798638"/>
          <a:ext cx="11807825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2450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A5A973-659F-713B-3A92-D111D7BCA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6AE1E-1F00-B903-505A-260F91C3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9" y="637762"/>
            <a:ext cx="2899568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AGENTIC AI 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Rectangle 1">
            <a:extLst>
              <a:ext uri="{FF2B5EF4-FFF2-40B4-BE49-F238E27FC236}">
                <a16:creationId xmlns:a16="http://schemas.microsoft.com/office/drawing/2014/main" id="{2B39C563-FC22-395E-FC69-56FB9AB5F6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0333504"/>
              </p:ext>
            </p:extLst>
          </p:nvPr>
        </p:nvGraphicFramePr>
        <p:xfrm>
          <a:off x="4652535" y="0"/>
          <a:ext cx="7539454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772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24402-10D1-AFE8-DB32-4F0A07769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6571" y="206476"/>
            <a:ext cx="8052381" cy="7374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b="1" dirty="0">
                <a:highlight>
                  <a:srgbClr val="00FFFF"/>
                </a:highlight>
              </a:rPr>
              <a:t>MCP (MODEL CONTEX PROTOCOL</a:t>
            </a:r>
          </a:p>
        </p:txBody>
      </p:sp>
      <p:pic>
        <p:nvPicPr>
          <p:cNvPr id="14" name="Picture 13" descr="Film reel and slate">
            <a:extLst>
              <a:ext uri="{FF2B5EF4-FFF2-40B4-BE49-F238E27FC236}">
                <a16:creationId xmlns:a16="http://schemas.microsoft.com/office/drawing/2014/main" id="{BC2DCEC2-9226-680E-E3E9-2B0A95A35A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51" r="40105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14A170-B72A-1623-F855-1E8E9ADF6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2542" y="1435510"/>
            <a:ext cx="8139458" cy="5422489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/>
              <a:t>It’s an emerging open-source framework developed by Anthropic to improve how Large Language Models (LLMs) like Claude, ChatGPT, or Gemini interact with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/>
              <a:t>tools,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/>
              <a:t>data,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/>
              <a:t>memory,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/>
              <a:t>Users</a:t>
            </a:r>
          </a:p>
          <a:p>
            <a:pPr algn="l"/>
            <a:r>
              <a:rPr lang="en-US" sz="2000" b="1" dirty="0">
                <a:highlight>
                  <a:srgbClr val="FFFF00"/>
                </a:highlight>
              </a:rPr>
              <a:t>M → Model: </a:t>
            </a:r>
            <a:r>
              <a:rPr lang="en-US" sz="2000" b="1" dirty="0"/>
              <a:t>This refers to any AI model you’re using (Claude, ChatGPT, etc.)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2000" b="1" dirty="0">
                <a:highlight>
                  <a:srgbClr val="FFFF00"/>
                </a:highlight>
              </a:rPr>
              <a:t>C → Context: </a:t>
            </a:r>
            <a:r>
              <a:rPr lang="en-US" sz="2000" b="1" dirty="0"/>
              <a:t>The useful information the model needs — like documents, past chats, or user preferences — to give better answers.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2000" b="1" dirty="0">
                <a:highlight>
                  <a:srgbClr val="FFFF00"/>
                </a:highlight>
              </a:rPr>
              <a:t>P → Protocol: </a:t>
            </a:r>
            <a:r>
              <a:rPr lang="en-US" sz="2000" b="1" dirty="0"/>
              <a:t>A set of rules that tells the AI </a:t>
            </a:r>
            <a:r>
              <a:rPr lang="en-US" sz="2000" b="1" i="1" dirty="0"/>
              <a:t>how</a:t>
            </a:r>
            <a:r>
              <a:rPr lang="en-US" sz="2000" b="1" dirty="0"/>
              <a:t> to use this context and interact with apps, tools, and workflows.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41694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09115B9-5BFD-478D-9C87-29ADB3AF1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57F946-2E03-4DE1-91F8-25BEDC663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-2"/>
            <a:ext cx="3468234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598881B-E007-4AAF-BA50-0AD618219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87A6DD9E-16A5-46AE-A522-D46D6BEDF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0FA1A6-FF1F-B0E0-510F-808DCA5B0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-1325880" y="1947672"/>
            <a:ext cx="5961888" cy="2788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MCP (Model Context Protocol)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E9D6D-CD42-9DC4-064E-9B998C069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8394" y="0"/>
            <a:ext cx="8625960" cy="68579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</a:rPr>
              <a:t>MCP is like the wiring system that connects the brain (LLM) with memory, tools, and other systems.</a:t>
            </a:r>
          </a:p>
          <a:p>
            <a:pPr algn="l"/>
            <a:endParaRPr lang="en-US" sz="3200" b="1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</a:rPr>
              <a:t>M = Model (LLM)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</a:rPr>
              <a:t>C = Context (chat history, files, tools)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</a:rPr>
              <a:t>P = Protocol (rules for how to use context and interact)</a:t>
            </a:r>
          </a:p>
          <a:p>
            <a:pPr algn="l"/>
            <a:endParaRPr lang="en-US" sz="3200" b="1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</a:rPr>
              <a:t>💼 What it does: Enables LLMs to read memory, use tools, and follow structured steps (like APIs or IDE plugins).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49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7A29A97C-0C3C-4F06-9CA4-68DFD1CE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01292C1-8B12-4AF2-9B59-8851A132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4F762-2475-396B-B690-59FA621E8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4" y="29154"/>
            <a:ext cx="11384526" cy="3247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1284C5-9B26-F590-9950-911D5516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74" y="3472710"/>
            <a:ext cx="11384526" cy="334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6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ncil and answer-sheet">
            <a:extLst>
              <a:ext uri="{FF2B5EF4-FFF2-40B4-BE49-F238E27FC236}">
                <a16:creationId xmlns:a16="http://schemas.microsoft.com/office/drawing/2014/main" id="{1DE24F4B-A643-0E8E-C754-929C24384B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88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065843-F299-1FCC-0F50-ABB7B2F7C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3" y="141515"/>
            <a:ext cx="10395857" cy="3200400"/>
          </a:xfrm>
        </p:spPr>
        <p:txBody>
          <a:bodyPr>
            <a:normAutofit/>
          </a:bodyPr>
          <a:lstStyle/>
          <a:p>
            <a:pPr algn="l"/>
            <a:r>
              <a:rPr lang="en-IN" sz="98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MCP DOCUMENTATION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ED82D8-C588-EFE7-ADC4-A07C5C36D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686" y="3755572"/>
            <a:ext cx="10911114" cy="2019426"/>
          </a:xfrm>
        </p:spPr>
        <p:txBody>
          <a:bodyPr>
            <a:normAutofit/>
          </a:bodyPr>
          <a:lstStyle/>
          <a:p>
            <a:pPr algn="l"/>
            <a:r>
              <a:rPr lang="en-IN" sz="3200" dirty="0">
                <a:highlight>
                  <a:srgbClr val="FFFF00"/>
                </a:highlight>
                <a:hlinkClick r:id="rId3"/>
              </a:rPr>
              <a:t>https://modelcontextprotocol.io/introduction</a:t>
            </a:r>
            <a:endParaRPr lang="en-IN" sz="3200" dirty="0">
              <a:highlight>
                <a:srgbClr val="FFFF00"/>
              </a:highlight>
            </a:endParaRPr>
          </a:p>
          <a:p>
            <a:pPr algn="l"/>
            <a:r>
              <a:rPr lang="en-IN" sz="3200" dirty="0">
                <a:highlight>
                  <a:srgbClr val="FFFF00"/>
                </a:highlight>
                <a:hlinkClick r:id="rId4"/>
              </a:rPr>
              <a:t>https://github.com/modelcontextprotocol</a:t>
            </a:r>
            <a:endParaRPr lang="en-IN" sz="3200" dirty="0">
              <a:highlight>
                <a:srgbClr val="FFFF00"/>
              </a:highlight>
            </a:endParaRPr>
          </a:p>
          <a:p>
            <a:pPr algn="l"/>
            <a:endParaRPr lang="en-IN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65614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235CE2-271C-552C-24EB-76416A559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2" y="113254"/>
            <a:ext cx="4735287" cy="15885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25695E-72E2-C211-D528-CEA5C896C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3254"/>
            <a:ext cx="5378621" cy="1421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9AB7C-F3F6-D18F-81D1-750E86A08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7" y="2119738"/>
            <a:ext cx="11838039" cy="46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19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5C7A2-EF26-5F6A-C1C1-7755719F84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98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594</Words>
  <Application>Microsoft Office PowerPoint</Application>
  <PresentationFormat>Widescreen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Wingdings</vt:lpstr>
      <vt:lpstr>Office Theme</vt:lpstr>
      <vt:lpstr>PowerPoint Presentation</vt:lpstr>
      <vt:lpstr>LLM ( Large Language Model)</vt:lpstr>
      <vt:lpstr>AGENTIC AI  </vt:lpstr>
      <vt:lpstr>MCP (MODEL CONTEX PROTOCOL</vt:lpstr>
      <vt:lpstr>MCP (Model Context Protocol)</vt:lpstr>
      <vt:lpstr>PowerPoint Presentation</vt:lpstr>
      <vt:lpstr>MCP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FSDS with Generative-AI &amp; Agentic AI Starting Dt : 7th April @ 5:30pm Duration: Apr-Aug (6 month)</vt:lpstr>
      <vt:lpstr>Internship Training + Placement Training Starting Dt : 7th April @ 4:00pm Duration: Apr - May (2 month)</vt:lpstr>
      <vt:lpstr>Previous Workshop Title</vt:lpstr>
      <vt:lpstr> Follow this link to join my WhatsApp community    Full Stack DATA SCIENCE with GEN AI &amp; Agentic AI   https://chat.whatsapp.com/Kkax9Vm3zu2JVO0cpPrMZS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kodi prakash senapati</dc:creator>
  <cp:lastModifiedBy>kodi prakash senapati</cp:lastModifiedBy>
  <cp:revision>14</cp:revision>
  <dcterms:created xsi:type="dcterms:W3CDTF">2025-04-05T08:44:19Z</dcterms:created>
  <dcterms:modified xsi:type="dcterms:W3CDTF">2025-04-06T03:59:05Z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2025-04-05T10:38:19Z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fef07c45-9e0d-4224-8a97-78a39d8ae827</vt:lpwstr>
  </property>
  <property fmtid="{D5CDD505-2E9C-101B-9397-08002B2CF9AE}" pid="7" name="MSIP_Label_defa4170-0d19-0005-0004-bc88714345d2_ActionId">
    <vt:lpwstr>a7f1dc56-8deb-4045-83f2-f96da8ac63e7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